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0" r:id="rId11"/>
    <p:sldId id="265" r:id="rId12"/>
    <p:sldId id="266" r:id="rId13"/>
    <p:sldId id="267" r:id="rId14"/>
    <p:sldId id="268" r:id="rId15"/>
    <p:sldId id="269" r:id="rId16"/>
    <p:sldId id="270" r:id="rId17"/>
    <p:sldId id="275" r:id="rId18"/>
    <p:sldId id="271" r:id="rId19"/>
    <p:sldId id="272" r:id="rId20"/>
    <p:sldId id="276" r:id="rId21"/>
    <p:sldId id="277" r:id="rId22"/>
    <p:sldId id="278" r:id="rId23"/>
    <p:sldId id="281" r:id="rId24"/>
    <p:sldId id="273" r:id="rId25"/>
    <p:sldId id="274" r:id="rId26"/>
  </p:sldIdLst>
  <p:sldSz cx="9144000" cy="6858000" type="screen4x3"/>
  <p:notesSz cx="6858000" cy="9144000"/>
  <p:defaultTextStyle>
    <a:lvl1pPr defTabSz="457200">
      <a:defRPr>
        <a:solidFill>
          <a:srgbClr val="010000"/>
        </a:solidFill>
        <a:latin typeface="DINPro-Medium"/>
        <a:ea typeface="DINPro-Medium"/>
        <a:cs typeface="DINPro-Medium"/>
        <a:sym typeface="DINPro-Medium"/>
      </a:defRPr>
    </a:lvl1pPr>
    <a:lvl2pPr indent="457200" defTabSz="457200">
      <a:defRPr>
        <a:solidFill>
          <a:srgbClr val="010000"/>
        </a:solidFill>
        <a:latin typeface="DINPro-Medium"/>
        <a:ea typeface="DINPro-Medium"/>
        <a:cs typeface="DINPro-Medium"/>
        <a:sym typeface="DINPro-Medium"/>
      </a:defRPr>
    </a:lvl2pPr>
    <a:lvl3pPr indent="914400" defTabSz="457200">
      <a:defRPr>
        <a:solidFill>
          <a:srgbClr val="010000"/>
        </a:solidFill>
        <a:latin typeface="DINPro-Medium"/>
        <a:ea typeface="DINPro-Medium"/>
        <a:cs typeface="DINPro-Medium"/>
        <a:sym typeface="DINPro-Medium"/>
      </a:defRPr>
    </a:lvl3pPr>
    <a:lvl4pPr indent="1371600" defTabSz="457200">
      <a:defRPr>
        <a:solidFill>
          <a:srgbClr val="010000"/>
        </a:solidFill>
        <a:latin typeface="DINPro-Medium"/>
        <a:ea typeface="DINPro-Medium"/>
        <a:cs typeface="DINPro-Medium"/>
        <a:sym typeface="DINPro-Medium"/>
      </a:defRPr>
    </a:lvl4pPr>
    <a:lvl5pPr indent="1828800" defTabSz="457200">
      <a:defRPr>
        <a:solidFill>
          <a:srgbClr val="010000"/>
        </a:solidFill>
        <a:latin typeface="DINPro-Medium"/>
        <a:ea typeface="DINPro-Medium"/>
        <a:cs typeface="DINPro-Medium"/>
        <a:sym typeface="DINPro-Medium"/>
      </a:defRPr>
    </a:lvl5pPr>
    <a:lvl6pPr indent="2286000" defTabSz="457200">
      <a:defRPr>
        <a:solidFill>
          <a:srgbClr val="010000"/>
        </a:solidFill>
        <a:latin typeface="DINPro-Medium"/>
        <a:ea typeface="DINPro-Medium"/>
        <a:cs typeface="DINPro-Medium"/>
        <a:sym typeface="DINPro-Medium"/>
      </a:defRPr>
    </a:lvl6pPr>
    <a:lvl7pPr indent="2743200" defTabSz="457200">
      <a:defRPr>
        <a:solidFill>
          <a:srgbClr val="010000"/>
        </a:solidFill>
        <a:latin typeface="DINPro-Medium"/>
        <a:ea typeface="DINPro-Medium"/>
        <a:cs typeface="DINPro-Medium"/>
        <a:sym typeface="DINPro-Medium"/>
      </a:defRPr>
    </a:lvl7pPr>
    <a:lvl8pPr indent="3200400" defTabSz="457200">
      <a:defRPr>
        <a:solidFill>
          <a:srgbClr val="010000"/>
        </a:solidFill>
        <a:latin typeface="DINPro-Medium"/>
        <a:ea typeface="DINPro-Medium"/>
        <a:cs typeface="DINPro-Medium"/>
        <a:sym typeface="DINPro-Medium"/>
      </a:defRPr>
    </a:lvl8pPr>
    <a:lvl9pPr indent="3657600" defTabSz="457200">
      <a:defRPr>
        <a:solidFill>
          <a:srgbClr val="010000"/>
        </a:solidFill>
        <a:latin typeface="DINPro-Medium"/>
        <a:ea typeface="DINPro-Medium"/>
        <a:cs typeface="DINPro-Medium"/>
        <a:sym typeface="DINPro-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DINPro-Medium"/>
          <a:ea typeface="DINPro-Medium"/>
          <a:cs typeface="DINPro-Medium"/>
        </a:font>
        <a:srgbClr val="010000"/>
      </a:tcTxStyle>
      <a:tcStyle>
        <a:tcBdr>
          <a:left>
            <a:ln w="12700" cap="flat">
              <a:solidFill>
                <a:srgbClr val="F3EFEC"/>
              </a:solidFill>
              <a:prstDash val="solid"/>
              <a:bevel/>
            </a:ln>
          </a:left>
          <a:right>
            <a:ln w="12700" cap="flat">
              <a:solidFill>
                <a:srgbClr val="F3EFEC"/>
              </a:solidFill>
              <a:prstDash val="solid"/>
              <a:bevel/>
            </a:ln>
          </a:right>
          <a:top>
            <a:ln w="12700" cap="flat">
              <a:solidFill>
                <a:srgbClr val="F3EFEC"/>
              </a:solidFill>
              <a:prstDash val="solid"/>
              <a:bevel/>
            </a:ln>
          </a:top>
          <a:bottom>
            <a:ln w="12700" cap="flat">
              <a:solidFill>
                <a:srgbClr val="F3EFEC"/>
              </a:solidFill>
              <a:prstDash val="solid"/>
              <a:bevel/>
            </a:ln>
          </a:bottom>
          <a:insideH>
            <a:ln w="12700" cap="flat">
              <a:solidFill>
                <a:srgbClr val="F3EFEC"/>
              </a:solidFill>
              <a:prstDash val="solid"/>
              <a:bevel/>
            </a:ln>
          </a:insideH>
          <a:insideV>
            <a:ln w="12700" cap="flat">
              <a:solidFill>
                <a:srgbClr val="F3EFEC"/>
              </a:solidFill>
              <a:prstDash val="solid"/>
              <a:bevel/>
            </a:ln>
          </a:insideV>
        </a:tcBdr>
        <a:fill>
          <a:solidFill>
            <a:srgbClr val="FAF9F8"/>
          </a:solidFill>
        </a:fill>
      </a:tcStyle>
    </a:wholeTbl>
    <a:band2H>
      <a:tcTxStyle/>
      <a:tcStyle>
        <a:tcBdr/>
        <a:fill>
          <a:solidFill>
            <a:srgbClr val="FDFCFB"/>
          </a:solidFill>
        </a:fill>
      </a:tcStyle>
    </a:band2H>
    <a:firstCol>
      <a:tcTxStyle b="on" i="on">
        <a:font>
          <a:latin typeface="DINPro-Medium"/>
          <a:ea typeface="DINPro-Medium"/>
          <a:cs typeface="DINPro-Medium"/>
        </a:font>
        <a:srgbClr val="F3EFEC"/>
      </a:tcTxStyle>
      <a:tcStyle>
        <a:tcBdr>
          <a:left>
            <a:ln w="12700" cap="flat">
              <a:solidFill>
                <a:srgbClr val="F3EFEC"/>
              </a:solidFill>
              <a:prstDash val="solid"/>
              <a:bevel/>
            </a:ln>
          </a:left>
          <a:right>
            <a:ln w="12700" cap="flat">
              <a:solidFill>
                <a:srgbClr val="F3EFEC"/>
              </a:solidFill>
              <a:prstDash val="solid"/>
              <a:bevel/>
            </a:ln>
          </a:right>
          <a:top>
            <a:ln w="12700" cap="flat">
              <a:solidFill>
                <a:srgbClr val="F3EFEC"/>
              </a:solidFill>
              <a:prstDash val="solid"/>
              <a:bevel/>
            </a:ln>
          </a:top>
          <a:bottom>
            <a:ln w="12700" cap="flat">
              <a:solidFill>
                <a:srgbClr val="F3EFEC"/>
              </a:solidFill>
              <a:prstDash val="solid"/>
              <a:bevel/>
            </a:ln>
          </a:bottom>
          <a:insideH>
            <a:ln w="12700" cap="flat">
              <a:solidFill>
                <a:srgbClr val="F3EFEC"/>
              </a:solidFill>
              <a:prstDash val="solid"/>
              <a:bevel/>
            </a:ln>
          </a:insideH>
          <a:insideV>
            <a:ln w="12700" cap="flat">
              <a:solidFill>
                <a:srgbClr val="F3EFEC"/>
              </a:solidFill>
              <a:prstDash val="solid"/>
              <a:bevel/>
            </a:ln>
          </a:insideV>
        </a:tcBdr>
        <a:fill>
          <a:solidFill>
            <a:srgbClr val="F3EFEC"/>
          </a:solidFill>
        </a:fill>
      </a:tcStyle>
    </a:firstCol>
    <a:lastRow>
      <a:tcTxStyle b="on" i="on">
        <a:font>
          <a:latin typeface="DINPro-Medium"/>
          <a:ea typeface="DINPro-Medium"/>
          <a:cs typeface="DINPro-Medium"/>
        </a:font>
        <a:srgbClr val="F3EFEC"/>
      </a:tcTxStyle>
      <a:tcStyle>
        <a:tcBdr>
          <a:left>
            <a:ln w="12700" cap="flat">
              <a:solidFill>
                <a:srgbClr val="F3EFEC"/>
              </a:solidFill>
              <a:prstDash val="solid"/>
              <a:bevel/>
            </a:ln>
          </a:left>
          <a:right>
            <a:ln w="12700" cap="flat">
              <a:solidFill>
                <a:srgbClr val="F3EFEC"/>
              </a:solidFill>
              <a:prstDash val="solid"/>
              <a:bevel/>
            </a:ln>
          </a:right>
          <a:top>
            <a:ln w="38100" cap="flat">
              <a:solidFill>
                <a:srgbClr val="F3EFEC"/>
              </a:solidFill>
              <a:prstDash val="solid"/>
              <a:bevel/>
            </a:ln>
          </a:top>
          <a:bottom>
            <a:ln w="12700" cap="flat">
              <a:solidFill>
                <a:srgbClr val="F3EFEC"/>
              </a:solidFill>
              <a:prstDash val="solid"/>
              <a:bevel/>
            </a:ln>
          </a:bottom>
          <a:insideH>
            <a:ln w="12700" cap="flat">
              <a:solidFill>
                <a:srgbClr val="F3EFEC"/>
              </a:solidFill>
              <a:prstDash val="solid"/>
              <a:bevel/>
            </a:ln>
          </a:insideH>
          <a:insideV>
            <a:ln w="12700" cap="flat">
              <a:solidFill>
                <a:srgbClr val="F3EFEC"/>
              </a:solidFill>
              <a:prstDash val="solid"/>
              <a:bevel/>
            </a:ln>
          </a:insideV>
        </a:tcBdr>
        <a:fill>
          <a:solidFill>
            <a:srgbClr val="F3EFEC"/>
          </a:solidFill>
        </a:fill>
      </a:tcStyle>
    </a:lastRow>
    <a:firstRow>
      <a:tcTxStyle b="on" i="on">
        <a:font>
          <a:latin typeface="DINPro-Medium"/>
          <a:ea typeface="DINPro-Medium"/>
          <a:cs typeface="DINPro-Medium"/>
        </a:font>
        <a:srgbClr val="F3EFEC"/>
      </a:tcTxStyle>
      <a:tcStyle>
        <a:tcBdr>
          <a:left>
            <a:ln w="12700" cap="flat">
              <a:solidFill>
                <a:srgbClr val="F3EFEC"/>
              </a:solidFill>
              <a:prstDash val="solid"/>
              <a:bevel/>
            </a:ln>
          </a:left>
          <a:right>
            <a:ln w="12700" cap="flat">
              <a:solidFill>
                <a:srgbClr val="F3EFEC"/>
              </a:solidFill>
              <a:prstDash val="solid"/>
              <a:bevel/>
            </a:ln>
          </a:right>
          <a:top>
            <a:ln w="12700" cap="flat">
              <a:solidFill>
                <a:srgbClr val="F3EFEC"/>
              </a:solidFill>
              <a:prstDash val="solid"/>
              <a:bevel/>
            </a:ln>
          </a:top>
          <a:bottom>
            <a:ln w="38100" cap="flat">
              <a:solidFill>
                <a:srgbClr val="F3EFEC"/>
              </a:solidFill>
              <a:prstDash val="solid"/>
              <a:bevel/>
            </a:ln>
          </a:bottom>
          <a:insideH>
            <a:ln w="12700" cap="flat">
              <a:solidFill>
                <a:srgbClr val="F3EFEC"/>
              </a:solidFill>
              <a:prstDash val="solid"/>
              <a:bevel/>
            </a:ln>
          </a:insideH>
          <a:insideV>
            <a:ln w="12700" cap="flat">
              <a:solidFill>
                <a:srgbClr val="F3EFEC"/>
              </a:solidFill>
              <a:prstDash val="solid"/>
              <a:bevel/>
            </a:ln>
          </a:insideV>
        </a:tcBdr>
        <a:fill>
          <a:solidFill>
            <a:srgbClr val="F3EFEC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DINPro-Medium"/>
          <a:ea typeface="DINPro-Medium"/>
          <a:cs typeface="DINPro-Medium"/>
        </a:font>
        <a:srgbClr val="010000"/>
      </a:tcTxStyle>
      <a:tcStyle>
        <a:tcBdr>
          <a:left>
            <a:ln w="12700" cap="flat">
              <a:solidFill>
                <a:srgbClr val="F3EFEC"/>
              </a:solidFill>
              <a:prstDash val="solid"/>
              <a:bevel/>
            </a:ln>
          </a:left>
          <a:right>
            <a:ln w="12700" cap="flat">
              <a:solidFill>
                <a:srgbClr val="F3EFEC"/>
              </a:solidFill>
              <a:prstDash val="solid"/>
              <a:bevel/>
            </a:ln>
          </a:right>
          <a:top>
            <a:ln w="12700" cap="flat">
              <a:solidFill>
                <a:srgbClr val="F3EFEC"/>
              </a:solidFill>
              <a:prstDash val="solid"/>
              <a:bevel/>
            </a:ln>
          </a:top>
          <a:bottom>
            <a:ln w="12700" cap="flat">
              <a:solidFill>
                <a:srgbClr val="F3EFEC"/>
              </a:solidFill>
              <a:prstDash val="solid"/>
              <a:bevel/>
            </a:ln>
          </a:bottom>
          <a:insideH>
            <a:ln w="12700" cap="flat">
              <a:solidFill>
                <a:srgbClr val="F3EFEC"/>
              </a:solidFill>
              <a:prstDash val="solid"/>
              <a:bevel/>
            </a:ln>
          </a:insideH>
          <a:insideV>
            <a:ln w="12700" cap="flat">
              <a:solidFill>
                <a:srgbClr val="F3EFEC"/>
              </a:solidFill>
              <a:prstDash val="solid"/>
              <a:bevel/>
            </a:ln>
          </a:insideV>
        </a:tcBdr>
        <a:fill>
          <a:solidFill>
            <a:srgbClr val="FAF9F8"/>
          </a:solidFill>
        </a:fill>
      </a:tcStyle>
    </a:wholeTbl>
    <a:band2H>
      <a:tcTxStyle/>
      <a:tcStyle>
        <a:tcBdr/>
        <a:fill>
          <a:solidFill>
            <a:srgbClr val="FDFCFB"/>
          </a:solidFill>
        </a:fill>
      </a:tcStyle>
    </a:band2H>
    <a:firstCol>
      <a:tcTxStyle b="on" i="on">
        <a:font>
          <a:latin typeface="DINPro-Medium"/>
          <a:ea typeface="DINPro-Medium"/>
          <a:cs typeface="DINPro-Medium"/>
        </a:font>
        <a:srgbClr val="F3EFEC"/>
      </a:tcTxStyle>
      <a:tcStyle>
        <a:tcBdr>
          <a:left>
            <a:ln w="12700" cap="flat">
              <a:solidFill>
                <a:srgbClr val="F3EFEC"/>
              </a:solidFill>
              <a:prstDash val="solid"/>
              <a:bevel/>
            </a:ln>
          </a:left>
          <a:right>
            <a:ln w="12700" cap="flat">
              <a:solidFill>
                <a:srgbClr val="F3EFEC"/>
              </a:solidFill>
              <a:prstDash val="solid"/>
              <a:bevel/>
            </a:ln>
          </a:right>
          <a:top>
            <a:ln w="12700" cap="flat">
              <a:solidFill>
                <a:srgbClr val="F3EFEC"/>
              </a:solidFill>
              <a:prstDash val="solid"/>
              <a:bevel/>
            </a:ln>
          </a:top>
          <a:bottom>
            <a:ln w="12700" cap="flat">
              <a:solidFill>
                <a:srgbClr val="F3EFEC"/>
              </a:solidFill>
              <a:prstDash val="solid"/>
              <a:bevel/>
            </a:ln>
          </a:bottom>
          <a:insideH>
            <a:ln w="12700" cap="flat">
              <a:solidFill>
                <a:srgbClr val="F3EFEC"/>
              </a:solidFill>
              <a:prstDash val="solid"/>
              <a:bevel/>
            </a:ln>
          </a:insideH>
          <a:insideV>
            <a:ln w="12700" cap="flat">
              <a:solidFill>
                <a:srgbClr val="F3EFEC"/>
              </a:solidFill>
              <a:prstDash val="solid"/>
              <a:bevel/>
            </a:ln>
          </a:insideV>
        </a:tcBdr>
        <a:fill>
          <a:solidFill>
            <a:srgbClr val="F3EFEC"/>
          </a:solidFill>
        </a:fill>
      </a:tcStyle>
    </a:firstCol>
    <a:lastRow>
      <a:tcTxStyle b="on" i="on">
        <a:font>
          <a:latin typeface="DINPro-Medium"/>
          <a:ea typeface="DINPro-Medium"/>
          <a:cs typeface="DINPro-Medium"/>
        </a:font>
        <a:srgbClr val="F3EFEC"/>
      </a:tcTxStyle>
      <a:tcStyle>
        <a:tcBdr>
          <a:left>
            <a:ln w="12700" cap="flat">
              <a:solidFill>
                <a:srgbClr val="F3EFEC"/>
              </a:solidFill>
              <a:prstDash val="solid"/>
              <a:bevel/>
            </a:ln>
          </a:left>
          <a:right>
            <a:ln w="12700" cap="flat">
              <a:solidFill>
                <a:srgbClr val="F3EFEC"/>
              </a:solidFill>
              <a:prstDash val="solid"/>
              <a:bevel/>
            </a:ln>
          </a:right>
          <a:top>
            <a:ln w="38100" cap="flat">
              <a:solidFill>
                <a:srgbClr val="F3EFEC"/>
              </a:solidFill>
              <a:prstDash val="solid"/>
              <a:bevel/>
            </a:ln>
          </a:top>
          <a:bottom>
            <a:ln w="12700" cap="flat">
              <a:solidFill>
                <a:srgbClr val="F3EFEC"/>
              </a:solidFill>
              <a:prstDash val="solid"/>
              <a:bevel/>
            </a:ln>
          </a:bottom>
          <a:insideH>
            <a:ln w="12700" cap="flat">
              <a:solidFill>
                <a:srgbClr val="F3EFEC"/>
              </a:solidFill>
              <a:prstDash val="solid"/>
              <a:bevel/>
            </a:ln>
          </a:insideH>
          <a:insideV>
            <a:ln w="12700" cap="flat">
              <a:solidFill>
                <a:srgbClr val="F3EFEC"/>
              </a:solidFill>
              <a:prstDash val="solid"/>
              <a:bevel/>
            </a:ln>
          </a:insideV>
        </a:tcBdr>
        <a:fill>
          <a:solidFill>
            <a:srgbClr val="F3EFEC"/>
          </a:solidFill>
        </a:fill>
      </a:tcStyle>
    </a:lastRow>
    <a:firstRow>
      <a:tcTxStyle b="on" i="on">
        <a:font>
          <a:latin typeface="DINPro-Medium"/>
          <a:ea typeface="DINPro-Medium"/>
          <a:cs typeface="DINPro-Medium"/>
        </a:font>
        <a:srgbClr val="F3EFEC"/>
      </a:tcTxStyle>
      <a:tcStyle>
        <a:tcBdr>
          <a:left>
            <a:ln w="12700" cap="flat">
              <a:solidFill>
                <a:srgbClr val="F3EFEC"/>
              </a:solidFill>
              <a:prstDash val="solid"/>
              <a:bevel/>
            </a:ln>
          </a:left>
          <a:right>
            <a:ln w="12700" cap="flat">
              <a:solidFill>
                <a:srgbClr val="F3EFEC"/>
              </a:solidFill>
              <a:prstDash val="solid"/>
              <a:bevel/>
            </a:ln>
          </a:right>
          <a:top>
            <a:ln w="12700" cap="flat">
              <a:solidFill>
                <a:srgbClr val="F3EFEC"/>
              </a:solidFill>
              <a:prstDash val="solid"/>
              <a:bevel/>
            </a:ln>
          </a:top>
          <a:bottom>
            <a:ln w="38100" cap="flat">
              <a:solidFill>
                <a:srgbClr val="F3EFEC"/>
              </a:solidFill>
              <a:prstDash val="solid"/>
              <a:bevel/>
            </a:ln>
          </a:bottom>
          <a:insideH>
            <a:ln w="12700" cap="flat">
              <a:solidFill>
                <a:srgbClr val="F3EFEC"/>
              </a:solidFill>
              <a:prstDash val="solid"/>
              <a:bevel/>
            </a:ln>
          </a:insideH>
          <a:insideV>
            <a:ln w="12700" cap="flat">
              <a:solidFill>
                <a:srgbClr val="F3EFEC"/>
              </a:solidFill>
              <a:prstDash val="solid"/>
              <a:bevel/>
            </a:ln>
          </a:insideV>
        </a:tcBdr>
        <a:fill>
          <a:solidFill>
            <a:srgbClr val="F3EFEC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DINPro-Medium"/>
          <a:ea typeface="DINPro-Medium"/>
          <a:cs typeface="DINPro-Medium"/>
        </a:font>
        <a:srgbClr val="010000"/>
      </a:tcTxStyle>
      <a:tcStyle>
        <a:tcBdr>
          <a:left>
            <a:ln w="12700" cap="flat">
              <a:solidFill>
                <a:srgbClr val="F3EFEC"/>
              </a:solidFill>
              <a:prstDash val="solid"/>
              <a:bevel/>
            </a:ln>
          </a:left>
          <a:right>
            <a:ln w="12700" cap="flat">
              <a:solidFill>
                <a:srgbClr val="F3EFEC"/>
              </a:solidFill>
              <a:prstDash val="solid"/>
              <a:bevel/>
            </a:ln>
          </a:right>
          <a:top>
            <a:ln w="12700" cap="flat">
              <a:solidFill>
                <a:srgbClr val="F3EFEC"/>
              </a:solidFill>
              <a:prstDash val="solid"/>
              <a:bevel/>
            </a:ln>
          </a:top>
          <a:bottom>
            <a:ln w="12700" cap="flat">
              <a:solidFill>
                <a:srgbClr val="F3EFEC"/>
              </a:solidFill>
              <a:prstDash val="solid"/>
              <a:bevel/>
            </a:ln>
          </a:bottom>
          <a:insideH>
            <a:ln w="12700" cap="flat">
              <a:solidFill>
                <a:srgbClr val="F3EFEC"/>
              </a:solidFill>
              <a:prstDash val="solid"/>
              <a:bevel/>
            </a:ln>
          </a:insideH>
          <a:insideV>
            <a:ln w="12700" cap="flat">
              <a:solidFill>
                <a:srgbClr val="F3EFEC"/>
              </a:solidFill>
              <a:prstDash val="solid"/>
              <a:bevel/>
            </a:ln>
          </a:insideV>
        </a:tcBdr>
        <a:fill>
          <a:solidFill>
            <a:srgbClr val="FAF9F8"/>
          </a:solidFill>
        </a:fill>
      </a:tcStyle>
    </a:wholeTbl>
    <a:band2H>
      <a:tcTxStyle/>
      <a:tcStyle>
        <a:tcBdr/>
        <a:fill>
          <a:solidFill>
            <a:srgbClr val="FDFCFB"/>
          </a:solidFill>
        </a:fill>
      </a:tcStyle>
    </a:band2H>
    <a:firstCol>
      <a:tcTxStyle b="on" i="on">
        <a:font>
          <a:latin typeface="DINPro-Medium"/>
          <a:ea typeface="DINPro-Medium"/>
          <a:cs typeface="DINPro-Medium"/>
        </a:font>
        <a:srgbClr val="F3EFEC"/>
      </a:tcTxStyle>
      <a:tcStyle>
        <a:tcBdr>
          <a:left>
            <a:ln w="12700" cap="flat">
              <a:solidFill>
                <a:srgbClr val="F3EFEC"/>
              </a:solidFill>
              <a:prstDash val="solid"/>
              <a:bevel/>
            </a:ln>
          </a:left>
          <a:right>
            <a:ln w="12700" cap="flat">
              <a:solidFill>
                <a:srgbClr val="F3EFEC"/>
              </a:solidFill>
              <a:prstDash val="solid"/>
              <a:bevel/>
            </a:ln>
          </a:right>
          <a:top>
            <a:ln w="12700" cap="flat">
              <a:solidFill>
                <a:srgbClr val="F3EFEC"/>
              </a:solidFill>
              <a:prstDash val="solid"/>
              <a:bevel/>
            </a:ln>
          </a:top>
          <a:bottom>
            <a:ln w="12700" cap="flat">
              <a:solidFill>
                <a:srgbClr val="F3EFEC"/>
              </a:solidFill>
              <a:prstDash val="solid"/>
              <a:bevel/>
            </a:ln>
          </a:bottom>
          <a:insideH>
            <a:ln w="12700" cap="flat">
              <a:solidFill>
                <a:srgbClr val="F3EFEC"/>
              </a:solidFill>
              <a:prstDash val="solid"/>
              <a:bevel/>
            </a:ln>
          </a:insideH>
          <a:insideV>
            <a:ln w="12700" cap="flat">
              <a:solidFill>
                <a:srgbClr val="F3EFEC"/>
              </a:solidFill>
              <a:prstDash val="solid"/>
              <a:bevel/>
            </a:ln>
          </a:insideV>
        </a:tcBdr>
        <a:fill>
          <a:solidFill>
            <a:srgbClr val="F3EFEC"/>
          </a:solidFill>
        </a:fill>
      </a:tcStyle>
    </a:firstCol>
    <a:lastRow>
      <a:tcTxStyle b="on" i="on">
        <a:font>
          <a:latin typeface="DINPro-Medium"/>
          <a:ea typeface="DINPro-Medium"/>
          <a:cs typeface="DINPro-Medium"/>
        </a:font>
        <a:srgbClr val="F3EFEC"/>
      </a:tcTxStyle>
      <a:tcStyle>
        <a:tcBdr>
          <a:left>
            <a:ln w="12700" cap="flat">
              <a:solidFill>
                <a:srgbClr val="F3EFEC"/>
              </a:solidFill>
              <a:prstDash val="solid"/>
              <a:bevel/>
            </a:ln>
          </a:left>
          <a:right>
            <a:ln w="12700" cap="flat">
              <a:solidFill>
                <a:srgbClr val="F3EFEC"/>
              </a:solidFill>
              <a:prstDash val="solid"/>
              <a:bevel/>
            </a:ln>
          </a:right>
          <a:top>
            <a:ln w="38100" cap="flat">
              <a:solidFill>
                <a:srgbClr val="F3EFEC"/>
              </a:solidFill>
              <a:prstDash val="solid"/>
              <a:bevel/>
            </a:ln>
          </a:top>
          <a:bottom>
            <a:ln w="12700" cap="flat">
              <a:solidFill>
                <a:srgbClr val="F3EFEC"/>
              </a:solidFill>
              <a:prstDash val="solid"/>
              <a:bevel/>
            </a:ln>
          </a:bottom>
          <a:insideH>
            <a:ln w="12700" cap="flat">
              <a:solidFill>
                <a:srgbClr val="F3EFEC"/>
              </a:solidFill>
              <a:prstDash val="solid"/>
              <a:bevel/>
            </a:ln>
          </a:insideH>
          <a:insideV>
            <a:ln w="12700" cap="flat">
              <a:solidFill>
                <a:srgbClr val="F3EFEC"/>
              </a:solidFill>
              <a:prstDash val="solid"/>
              <a:bevel/>
            </a:ln>
          </a:insideV>
        </a:tcBdr>
        <a:fill>
          <a:solidFill>
            <a:srgbClr val="F3EFEC"/>
          </a:solidFill>
        </a:fill>
      </a:tcStyle>
    </a:lastRow>
    <a:firstRow>
      <a:tcTxStyle b="on" i="on">
        <a:font>
          <a:latin typeface="DINPro-Medium"/>
          <a:ea typeface="DINPro-Medium"/>
          <a:cs typeface="DINPro-Medium"/>
        </a:font>
        <a:srgbClr val="F3EFEC"/>
      </a:tcTxStyle>
      <a:tcStyle>
        <a:tcBdr>
          <a:left>
            <a:ln w="12700" cap="flat">
              <a:solidFill>
                <a:srgbClr val="F3EFEC"/>
              </a:solidFill>
              <a:prstDash val="solid"/>
              <a:bevel/>
            </a:ln>
          </a:left>
          <a:right>
            <a:ln w="12700" cap="flat">
              <a:solidFill>
                <a:srgbClr val="F3EFEC"/>
              </a:solidFill>
              <a:prstDash val="solid"/>
              <a:bevel/>
            </a:ln>
          </a:right>
          <a:top>
            <a:ln w="12700" cap="flat">
              <a:solidFill>
                <a:srgbClr val="F3EFEC"/>
              </a:solidFill>
              <a:prstDash val="solid"/>
              <a:bevel/>
            </a:ln>
          </a:top>
          <a:bottom>
            <a:ln w="38100" cap="flat">
              <a:solidFill>
                <a:srgbClr val="F3EFEC"/>
              </a:solidFill>
              <a:prstDash val="solid"/>
              <a:bevel/>
            </a:ln>
          </a:bottom>
          <a:insideH>
            <a:ln w="12700" cap="flat">
              <a:solidFill>
                <a:srgbClr val="F3EFEC"/>
              </a:solidFill>
              <a:prstDash val="solid"/>
              <a:bevel/>
            </a:ln>
          </a:insideH>
          <a:insideV>
            <a:ln w="12700" cap="flat">
              <a:solidFill>
                <a:srgbClr val="F3EFEC"/>
              </a:solidFill>
              <a:prstDash val="solid"/>
              <a:bevel/>
            </a:ln>
          </a:insideV>
        </a:tcBdr>
        <a:fill>
          <a:solidFill>
            <a:srgbClr val="F3EFEC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DINPro-Medium"/>
          <a:ea typeface="DINPro-Medium"/>
          <a:cs typeface="DINPro-Medium"/>
        </a:font>
        <a:srgbClr val="01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3EFEC"/>
          </a:solidFill>
        </a:fill>
      </a:tcStyle>
    </a:band2H>
    <a:firstCol>
      <a:tcTxStyle b="on" i="on">
        <a:font>
          <a:latin typeface="DINPro-Medium"/>
          <a:ea typeface="DINPro-Medium"/>
          <a:cs typeface="DINPro-Medium"/>
        </a:font>
        <a:srgbClr val="F3EFE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3EFEC"/>
          </a:solidFill>
        </a:fill>
      </a:tcStyle>
    </a:firstCol>
    <a:lastRow>
      <a:tcTxStyle b="on" i="on">
        <a:font>
          <a:latin typeface="DINPro-Medium"/>
          <a:ea typeface="DINPro-Medium"/>
          <a:cs typeface="DINPro-Medium"/>
        </a:font>
        <a:srgbClr val="01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10000"/>
              </a:solidFill>
              <a:prstDash val="solid"/>
              <a:bevel/>
            </a:ln>
          </a:top>
          <a:bottom>
            <a:ln w="25400" cap="flat">
              <a:solidFill>
                <a:srgbClr val="01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3EFEC"/>
          </a:solidFill>
        </a:fill>
      </a:tcStyle>
    </a:lastRow>
    <a:firstRow>
      <a:tcTxStyle b="on" i="on">
        <a:font>
          <a:latin typeface="DINPro-Medium"/>
          <a:ea typeface="DINPro-Medium"/>
          <a:cs typeface="DINPro-Medium"/>
        </a:font>
        <a:srgbClr val="F3EFE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10000"/>
              </a:solidFill>
              <a:prstDash val="solid"/>
              <a:bevel/>
            </a:ln>
          </a:top>
          <a:bottom>
            <a:ln w="25400" cap="flat">
              <a:solidFill>
                <a:srgbClr val="01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3EFEC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DINPro-Medium"/>
          <a:ea typeface="DINPro-Medium"/>
          <a:cs typeface="DINPro-Medium"/>
        </a:font>
        <a:srgbClr val="010000"/>
      </a:tcTxStyle>
      <a:tcStyle>
        <a:tcBdr>
          <a:left>
            <a:ln w="12700" cap="flat">
              <a:solidFill>
                <a:srgbClr val="F3EFEC"/>
              </a:solidFill>
              <a:prstDash val="solid"/>
              <a:bevel/>
            </a:ln>
          </a:left>
          <a:right>
            <a:ln w="12700" cap="flat">
              <a:solidFill>
                <a:srgbClr val="F3EFEC"/>
              </a:solidFill>
              <a:prstDash val="solid"/>
              <a:bevel/>
            </a:ln>
          </a:right>
          <a:top>
            <a:ln w="12700" cap="flat">
              <a:solidFill>
                <a:srgbClr val="F3EFEC"/>
              </a:solidFill>
              <a:prstDash val="solid"/>
              <a:bevel/>
            </a:ln>
          </a:top>
          <a:bottom>
            <a:ln w="12700" cap="flat">
              <a:solidFill>
                <a:srgbClr val="F3EFEC"/>
              </a:solidFill>
              <a:prstDash val="solid"/>
              <a:bevel/>
            </a:ln>
          </a:bottom>
          <a:insideH>
            <a:ln w="12700" cap="flat">
              <a:solidFill>
                <a:srgbClr val="F3EFEC"/>
              </a:solidFill>
              <a:prstDash val="solid"/>
              <a:bevel/>
            </a:ln>
          </a:insideH>
          <a:insideV>
            <a:ln w="12700" cap="flat">
              <a:solidFill>
                <a:srgbClr val="F3EFEC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DINPro-Medium"/>
          <a:ea typeface="DINPro-Medium"/>
          <a:cs typeface="DINPro-Medium"/>
        </a:font>
        <a:srgbClr val="F3EFEC"/>
      </a:tcTxStyle>
      <a:tcStyle>
        <a:tcBdr>
          <a:left>
            <a:ln w="12700" cap="flat">
              <a:solidFill>
                <a:srgbClr val="F3EFEC"/>
              </a:solidFill>
              <a:prstDash val="solid"/>
              <a:bevel/>
            </a:ln>
          </a:left>
          <a:right>
            <a:ln w="12700" cap="flat">
              <a:solidFill>
                <a:srgbClr val="F3EFEC"/>
              </a:solidFill>
              <a:prstDash val="solid"/>
              <a:bevel/>
            </a:ln>
          </a:right>
          <a:top>
            <a:ln w="12700" cap="flat">
              <a:solidFill>
                <a:srgbClr val="F3EFEC"/>
              </a:solidFill>
              <a:prstDash val="solid"/>
              <a:bevel/>
            </a:ln>
          </a:top>
          <a:bottom>
            <a:ln w="12700" cap="flat">
              <a:solidFill>
                <a:srgbClr val="F3EFEC"/>
              </a:solidFill>
              <a:prstDash val="solid"/>
              <a:bevel/>
            </a:ln>
          </a:bottom>
          <a:insideH>
            <a:ln w="12700" cap="flat">
              <a:solidFill>
                <a:srgbClr val="F3EFEC"/>
              </a:solidFill>
              <a:prstDash val="solid"/>
              <a:bevel/>
            </a:ln>
          </a:insideH>
          <a:insideV>
            <a:ln w="12700" cap="flat">
              <a:solidFill>
                <a:srgbClr val="F3EFEC"/>
              </a:solidFill>
              <a:prstDash val="solid"/>
              <a:bevel/>
            </a:ln>
          </a:insideV>
        </a:tcBdr>
        <a:fill>
          <a:solidFill>
            <a:srgbClr val="010000"/>
          </a:solidFill>
        </a:fill>
      </a:tcStyle>
    </a:firstCol>
    <a:lastRow>
      <a:tcTxStyle b="on" i="on">
        <a:font>
          <a:latin typeface="DINPro-Medium"/>
          <a:ea typeface="DINPro-Medium"/>
          <a:cs typeface="DINPro-Medium"/>
        </a:font>
        <a:srgbClr val="F3EFEC"/>
      </a:tcTxStyle>
      <a:tcStyle>
        <a:tcBdr>
          <a:left>
            <a:ln w="12700" cap="flat">
              <a:solidFill>
                <a:srgbClr val="F3EFEC"/>
              </a:solidFill>
              <a:prstDash val="solid"/>
              <a:bevel/>
            </a:ln>
          </a:left>
          <a:right>
            <a:ln w="12700" cap="flat">
              <a:solidFill>
                <a:srgbClr val="F3EFEC"/>
              </a:solidFill>
              <a:prstDash val="solid"/>
              <a:bevel/>
            </a:ln>
          </a:right>
          <a:top>
            <a:ln w="38100" cap="flat">
              <a:solidFill>
                <a:srgbClr val="F3EFEC"/>
              </a:solidFill>
              <a:prstDash val="solid"/>
              <a:bevel/>
            </a:ln>
          </a:top>
          <a:bottom>
            <a:ln w="12700" cap="flat">
              <a:solidFill>
                <a:srgbClr val="F3EFEC"/>
              </a:solidFill>
              <a:prstDash val="solid"/>
              <a:bevel/>
            </a:ln>
          </a:bottom>
          <a:insideH>
            <a:ln w="12700" cap="flat">
              <a:solidFill>
                <a:srgbClr val="F3EFEC"/>
              </a:solidFill>
              <a:prstDash val="solid"/>
              <a:bevel/>
            </a:ln>
          </a:insideH>
          <a:insideV>
            <a:ln w="12700" cap="flat">
              <a:solidFill>
                <a:srgbClr val="F3EFEC"/>
              </a:solidFill>
              <a:prstDash val="solid"/>
              <a:bevel/>
            </a:ln>
          </a:insideV>
        </a:tcBdr>
        <a:fill>
          <a:solidFill>
            <a:srgbClr val="010000"/>
          </a:solidFill>
        </a:fill>
      </a:tcStyle>
    </a:lastRow>
    <a:firstRow>
      <a:tcTxStyle b="on" i="on">
        <a:font>
          <a:latin typeface="DINPro-Medium"/>
          <a:ea typeface="DINPro-Medium"/>
          <a:cs typeface="DINPro-Medium"/>
        </a:font>
        <a:srgbClr val="F3EFEC"/>
      </a:tcTxStyle>
      <a:tcStyle>
        <a:tcBdr>
          <a:left>
            <a:ln w="12700" cap="flat">
              <a:solidFill>
                <a:srgbClr val="F3EFEC"/>
              </a:solidFill>
              <a:prstDash val="solid"/>
              <a:bevel/>
            </a:ln>
          </a:left>
          <a:right>
            <a:ln w="12700" cap="flat">
              <a:solidFill>
                <a:srgbClr val="F3EFEC"/>
              </a:solidFill>
              <a:prstDash val="solid"/>
              <a:bevel/>
            </a:ln>
          </a:right>
          <a:top>
            <a:ln w="12700" cap="flat">
              <a:solidFill>
                <a:srgbClr val="F3EFEC"/>
              </a:solidFill>
              <a:prstDash val="solid"/>
              <a:bevel/>
            </a:ln>
          </a:top>
          <a:bottom>
            <a:ln w="38100" cap="flat">
              <a:solidFill>
                <a:srgbClr val="F3EFEC"/>
              </a:solidFill>
              <a:prstDash val="solid"/>
              <a:bevel/>
            </a:ln>
          </a:bottom>
          <a:insideH>
            <a:ln w="12700" cap="flat">
              <a:solidFill>
                <a:srgbClr val="F3EFEC"/>
              </a:solidFill>
              <a:prstDash val="solid"/>
              <a:bevel/>
            </a:ln>
          </a:insideH>
          <a:insideV>
            <a:ln w="12700" cap="flat">
              <a:solidFill>
                <a:srgbClr val="F3EFEC"/>
              </a:solidFill>
              <a:prstDash val="solid"/>
              <a:bevel/>
            </a:ln>
          </a:insideV>
        </a:tcBdr>
        <a:fill>
          <a:solidFill>
            <a:srgbClr val="01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DINPro-Medium"/>
          <a:ea typeface="DINPro-Medium"/>
          <a:cs typeface="DINPro-Medium"/>
        </a:font>
        <a:srgbClr val="010000"/>
      </a:tcTxStyle>
      <a:tcStyle>
        <a:tcBdr>
          <a:left>
            <a:ln w="12700" cap="flat">
              <a:solidFill>
                <a:srgbClr val="010000"/>
              </a:solidFill>
              <a:prstDash val="solid"/>
              <a:bevel/>
            </a:ln>
          </a:left>
          <a:right>
            <a:ln w="12700" cap="flat">
              <a:solidFill>
                <a:srgbClr val="010000"/>
              </a:solidFill>
              <a:prstDash val="solid"/>
              <a:bevel/>
            </a:ln>
          </a:right>
          <a:top>
            <a:ln w="12700" cap="flat">
              <a:solidFill>
                <a:srgbClr val="010000"/>
              </a:solidFill>
              <a:prstDash val="solid"/>
              <a:bevel/>
            </a:ln>
          </a:top>
          <a:bottom>
            <a:ln w="12700" cap="flat">
              <a:solidFill>
                <a:srgbClr val="010000"/>
              </a:solidFill>
              <a:prstDash val="solid"/>
              <a:bevel/>
            </a:ln>
          </a:bottom>
          <a:insideH>
            <a:ln w="12700" cap="flat">
              <a:solidFill>
                <a:srgbClr val="010000"/>
              </a:solidFill>
              <a:prstDash val="solid"/>
              <a:bevel/>
            </a:ln>
          </a:insideH>
          <a:insideV>
            <a:ln w="12700" cap="flat">
              <a:solidFill>
                <a:srgbClr val="010000"/>
              </a:solidFill>
              <a:prstDash val="solid"/>
              <a:bevel/>
            </a:ln>
          </a:insideV>
        </a:tcBdr>
        <a:fill>
          <a:solidFill>
            <a:srgbClr val="01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DINPro-Medium"/>
          <a:ea typeface="DINPro-Medium"/>
          <a:cs typeface="DINPro-Medium"/>
        </a:font>
        <a:srgbClr val="010000"/>
      </a:tcTxStyle>
      <a:tcStyle>
        <a:tcBdr>
          <a:left>
            <a:ln w="12700" cap="flat">
              <a:solidFill>
                <a:srgbClr val="010000"/>
              </a:solidFill>
              <a:prstDash val="solid"/>
              <a:bevel/>
            </a:ln>
          </a:left>
          <a:right>
            <a:ln w="12700" cap="flat">
              <a:solidFill>
                <a:srgbClr val="010000"/>
              </a:solidFill>
              <a:prstDash val="solid"/>
              <a:bevel/>
            </a:ln>
          </a:right>
          <a:top>
            <a:ln w="12700" cap="flat">
              <a:solidFill>
                <a:srgbClr val="010000"/>
              </a:solidFill>
              <a:prstDash val="solid"/>
              <a:bevel/>
            </a:ln>
          </a:top>
          <a:bottom>
            <a:ln w="12700" cap="flat">
              <a:solidFill>
                <a:srgbClr val="010000"/>
              </a:solidFill>
              <a:prstDash val="solid"/>
              <a:bevel/>
            </a:ln>
          </a:bottom>
          <a:insideH>
            <a:ln w="12700" cap="flat">
              <a:solidFill>
                <a:srgbClr val="010000"/>
              </a:solidFill>
              <a:prstDash val="solid"/>
              <a:bevel/>
            </a:ln>
          </a:insideH>
          <a:insideV>
            <a:ln w="12700" cap="flat">
              <a:solidFill>
                <a:srgbClr val="010000"/>
              </a:solidFill>
              <a:prstDash val="solid"/>
              <a:bevel/>
            </a:ln>
          </a:insideV>
        </a:tcBdr>
        <a:fill>
          <a:solidFill>
            <a:srgbClr val="010000">
              <a:alpha val="20000"/>
            </a:srgbClr>
          </a:solidFill>
        </a:fill>
      </a:tcStyle>
    </a:firstCol>
    <a:lastRow>
      <a:tcTxStyle b="on" i="on">
        <a:font>
          <a:latin typeface="DINPro-Medium"/>
          <a:ea typeface="DINPro-Medium"/>
          <a:cs typeface="DINPro-Medium"/>
        </a:font>
        <a:srgbClr val="010000"/>
      </a:tcTxStyle>
      <a:tcStyle>
        <a:tcBdr>
          <a:left>
            <a:ln w="12700" cap="flat">
              <a:solidFill>
                <a:srgbClr val="010000"/>
              </a:solidFill>
              <a:prstDash val="solid"/>
              <a:bevel/>
            </a:ln>
          </a:left>
          <a:right>
            <a:ln w="12700" cap="flat">
              <a:solidFill>
                <a:srgbClr val="010000"/>
              </a:solidFill>
              <a:prstDash val="solid"/>
              <a:bevel/>
            </a:ln>
          </a:right>
          <a:top>
            <a:ln w="50800" cap="flat">
              <a:solidFill>
                <a:srgbClr val="010000"/>
              </a:solidFill>
              <a:prstDash val="solid"/>
              <a:bevel/>
            </a:ln>
          </a:top>
          <a:bottom>
            <a:ln w="12700" cap="flat">
              <a:solidFill>
                <a:srgbClr val="010000"/>
              </a:solidFill>
              <a:prstDash val="solid"/>
              <a:bevel/>
            </a:ln>
          </a:bottom>
          <a:insideH>
            <a:ln w="12700" cap="flat">
              <a:solidFill>
                <a:srgbClr val="010000"/>
              </a:solidFill>
              <a:prstDash val="solid"/>
              <a:bevel/>
            </a:ln>
          </a:insideH>
          <a:insideV>
            <a:ln w="12700" cap="flat">
              <a:solidFill>
                <a:srgbClr val="01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DINPro-Medium"/>
          <a:ea typeface="DINPro-Medium"/>
          <a:cs typeface="DINPro-Medium"/>
        </a:font>
        <a:srgbClr val="010000"/>
      </a:tcTxStyle>
      <a:tcStyle>
        <a:tcBdr>
          <a:left>
            <a:ln w="12700" cap="flat">
              <a:solidFill>
                <a:srgbClr val="010000"/>
              </a:solidFill>
              <a:prstDash val="solid"/>
              <a:bevel/>
            </a:ln>
          </a:left>
          <a:right>
            <a:ln w="12700" cap="flat">
              <a:solidFill>
                <a:srgbClr val="010000"/>
              </a:solidFill>
              <a:prstDash val="solid"/>
              <a:bevel/>
            </a:ln>
          </a:right>
          <a:top>
            <a:ln w="12700" cap="flat">
              <a:solidFill>
                <a:srgbClr val="010000"/>
              </a:solidFill>
              <a:prstDash val="solid"/>
              <a:bevel/>
            </a:ln>
          </a:top>
          <a:bottom>
            <a:ln w="25400" cap="flat">
              <a:solidFill>
                <a:srgbClr val="010000"/>
              </a:solidFill>
              <a:prstDash val="solid"/>
              <a:bevel/>
            </a:ln>
          </a:bottom>
          <a:insideH>
            <a:ln w="12700" cap="flat">
              <a:solidFill>
                <a:srgbClr val="010000"/>
              </a:solidFill>
              <a:prstDash val="solid"/>
              <a:bevel/>
            </a:ln>
          </a:insideH>
          <a:insideV>
            <a:ln w="12700" cap="flat">
              <a:solidFill>
                <a:srgbClr val="01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216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5" name="Shape 4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10782830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200"/>
              <a:t>Opmerkelijk: dit gaat over aantallen, over groei.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200"/>
              <a:t>Opmerkelijk: dit gaat over aantallen, over groei.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Interessant: welke patiënten vertonen overeenkomstige patronen van ziektes, ziektebeelden en reacties op behandelingen ? (‘Patients like Mine’) —&gt; Heel veel data.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486227" y="2735903"/>
            <a:ext cx="8229601" cy="594302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F3EFEC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3EFEC"/>
                </a:solidFill>
              </a:rPr>
              <a:t>Title Text</a:t>
            </a:r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485775" y="3330204"/>
            <a:ext cx="8229600" cy="23723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F3EFEC"/>
                </a:solidFill>
              </a:defRPr>
            </a:lvl1pPr>
            <a:lvl2pPr algn="ctr">
              <a:buFontTx/>
              <a:defRPr>
                <a:solidFill>
                  <a:srgbClr val="F3EFEC"/>
                </a:solidFill>
              </a:defRPr>
            </a:lvl2pPr>
            <a:lvl3pPr algn="ctr">
              <a:buFontTx/>
              <a:defRPr>
                <a:solidFill>
                  <a:srgbClr val="F3EFEC"/>
                </a:solidFill>
              </a:defRPr>
            </a:lvl3pPr>
            <a:lvl4pPr algn="ctr">
              <a:buFontTx/>
              <a:defRPr>
                <a:solidFill>
                  <a:srgbClr val="F3EFEC"/>
                </a:solidFill>
              </a:defRPr>
            </a:lvl4pPr>
            <a:lvl5pPr algn="ctr">
              <a:buFontTx/>
              <a:defRPr>
                <a:solidFill>
                  <a:srgbClr val="F3EFEC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3EFEC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3EFEC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3EFEC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3EFEC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3EFEC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010000"/>
                </a:solidFill>
              </a:rPr>
              <a:t>Title Text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1000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1000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1000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1000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10000"/>
                </a:solidFill>
              </a:rPr>
              <a:t>Body Level Five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X_intro"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2.jpg" descr="Foto Job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-2"/>
            <a:ext cx="9144001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" name="Group 17"/>
          <p:cNvGrpSpPr/>
          <p:nvPr/>
        </p:nvGrpSpPr>
        <p:grpSpPr>
          <a:xfrm>
            <a:off x="2661462" y="2575661"/>
            <a:ext cx="3792286" cy="1217239"/>
            <a:chOff x="0" y="0"/>
            <a:chExt cx="3792285" cy="1217237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-1"/>
              <a:ext cx="1176367" cy="1217239"/>
              <a:chOff x="0" y="0"/>
              <a:chExt cx="1176365" cy="1217237"/>
            </a:xfrm>
          </p:grpSpPr>
          <p:sp>
            <p:nvSpPr>
              <p:cNvPr id="13" name="Shape 13"/>
              <p:cNvSpPr/>
              <p:nvPr/>
            </p:nvSpPr>
            <p:spPr>
              <a:xfrm flipH="1">
                <a:off x="0" y="-1"/>
                <a:ext cx="1176367" cy="1217239"/>
              </a:xfrm>
              <a:prstGeom prst="rect">
                <a:avLst/>
              </a:prstGeom>
              <a:solidFill>
                <a:srgbClr val="DE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3EFEC"/>
                    </a:solidFill>
                  </a:defRPr>
                </a:pPr>
                <a:endParaRPr/>
              </a:p>
            </p:txBody>
          </p:sp>
          <p:pic>
            <p:nvPicPr>
              <p:cNvPr id="14" name="image1.tif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1761" y="339481"/>
                <a:ext cx="683412" cy="5560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" name="image3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76366" y="1"/>
              <a:ext cx="2615920" cy="1217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X_content 1"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1230312" y="2371725"/>
            <a:ext cx="6769101" cy="4486275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buFont typeface="Helvetica"/>
              <a:buChar char="–"/>
              <a:defRPr sz="2000"/>
            </a:lvl1pPr>
            <a:lvl2pPr marL="742950" indent="-285750">
              <a:spcBef>
                <a:spcPts val="400"/>
              </a:spcBef>
              <a:buFont typeface="Helvetica"/>
              <a:defRPr sz="2000"/>
            </a:lvl2pPr>
            <a:lvl3pPr marL="1143000" indent="-228600">
              <a:spcBef>
                <a:spcPts val="400"/>
              </a:spcBef>
              <a:buFont typeface="Helvetica"/>
              <a:buChar char="–"/>
              <a:defRPr sz="2000"/>
            </a:lvl3pPr>
            <a:lvl4pPr marL="1600200" indent="-228600">
              <a:spcBef>
                <a:spcPts val="400"/>
              </a:spcBef>
              <a:buFont typeface="Helvetica"/>
              <a:defRPr sz="2000"/>
            </a:lvl4pPr>
            <a:lvl5pPr marL="2057400" indent="-228600">
              <a:spcBef>
                <a:spcPts val="400"/>
              </a:spcBef>
              <a:buFont typeface="Helvetica"/>
              <a:buChar char="–"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1000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1000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1000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1000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10000"/>
                </a:solidFill>
              </a:rPr>
              <a:t>Body Level Five</a:t>
            </a:r>
          </a:p>
        </p:txBody>
      </p:sp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486227" y="542266"/>
            <a:ext cx="8229601" cy="1829460"/>
          </a:xfrm>
          <a:prstGeom prst="rect">
            <a:avLst/>
          </a:prstGeom>
        </p:spPr>
        <p:txBody>
          <a:bodyPr/>
          <a:lstStyle>
            <a:lvl1pPr algn="l">
              <a:defRPr sz="2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10000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X_content ver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1230312" y="2371725"/>
            <a:ext cx="6769101" cy="4486275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buFont typeface="Helvetica"/>
              <a:buChar char="–"/>
              <a:defRPr sz="2000">
                <a:solidFill>
                  <a:srgbClr val="F3EFEC"/>
                </a:solidFill>
              </a:defRPr>
            </a:lvl1pPr>
            <a:lvl2pPr marL="742950" indent="-285750">
              <a:spcBef>
                <a:spcPts val="400"/>
              </a:spcBef>
              <a:buFont typeface="Helvetica"/>
              <a:defRPr sz="2000">
                <a:solidFill>
                  <a:srgbClr val="F3EFEC"/>
                </a:solidFill>
              </a:defRPr>
            </a:lvl2pPr>
            <a:lvl3pPr marL="1143000" indent="-228600">
              <a:spcBef>
                <a:spcPts val="400"/>
              </a:spcBef>
              <a:buFont typeface="Helvetica"/>
              <a:buChar char="–"/>
              <a:defRPr sz="2000">
                <a:solidFill>
                  <a:srgbClr val="F3EFEC"/>
                </a:solidFill>
              </a:defRPr>
            </a:lvl3pPr>
            <a:lvl4pPr marL="1600200" indent="-228600">
              <a:spcBef>
                <a:spcPts val="400"/>
              </a:spcBef>
              <a:buFont typeface="Helvetica"/>
              <a:defRPr sz="2000">
                <a:solidFill>
                  <a:srgbClr val="F3EFEC"/>
                </a:solidFill>
              </a:defRPr>
            </a:lvl4pPr>
            <a:lvl5pPr marL="2057400" indent="-228600">
              <a:spcBef>
                <a:spcPts val="400"/>
              </a:spcBef>
              <a:buFont typeface="Helvetica"/>
              <a:buChar char="–"/>
              <a:defRPr sz="2000">
                <a:solidFill>
                  <a:srgbClr val="F3EFEC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486227" y="542266"/>
            <a:ext cx="8229601" cy="1829460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rgbClr val="F3EFEC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X_leeg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X_basisvlakke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4.jpeg" descr="Blue Sunset - 1024x768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719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486227" y="542266"/>
            <a:ext cx="8229601" cy="400111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rgbClr val="F3EFEC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idx="1"/>
          </p:nvPr>
        </p:nvSpPr>
        <p:spPr>
          <a:xfrm>
            <a:off x="485775" y="875701"/>
            <a:ext cx="8229600" cy="32543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F3EFEC"/>
                </a:solidFill>
              </a:defRPr>
            </a:lvl1pPr>
            <a:lvl2pPr marL="661307" indent="-204107">
              <a:spcBef>
                <a:spcPts val="400"/>
              </a:spcBef>
              <a:buFontTx/>
              <a:defRPr sz="2000">
                <a:solidFill>
                  <a:srgbClr val="F3EFEC"/>
                </a:solidFill>
              </a:defRPr>
            </a:lvl2pPr>
            <a:lvl3pPr marL="1104900" indent="-190500">
              <a:spcBef>
                <a:spcPts val="400"/>
              </a:spcBef>
              <a:buFontTx/>
              <a:defRPr sz="2000">
                <a:solidFill>
                  <a:srgbClr val="F3EFEC"/>
                </a:solidFill>
              </a:defRPr>
            </a:lvl3pPr>
            <a:lvl4pPr marL="1600200" indent="-228600">
              <a:spcBef>
                <a:spcPts val="400"/>
              </a:spcBef>
              <a:buFontTx/>
              <a:defRPr sz="2000">
                <a:solidFill>
                  <a:srgbClr val="F3EFEC"/>
                </a:solidFill>
              </a:defRPr>
            </a:lvl4pPr>
            <a:lvl5pPr marL="2057400" indent="-228600">
              <a:spcBef>
                <a:spcPts val="400"/>
              </a:spcBef>
              <a:buFontTx/>
              <a:defRPr sz="2000">
                <a:solidFill>
                  <a:srgbClr val="F3EFEC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X_basisvlakk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5.jpg" descr="iStock_000021574506Large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-13042"/>
            <a:ext cx="9144001" cy="6871042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xfrm>
            <a:off x="1346200" y="1594317"/>
            <a:ext cx="3196820" cy="5022385"/>
          </a:xfrm>
          <a:prstGeom prst="rect">
            <a:avLst/>
          </a:prstGeom>
          <a:solidFill>
            <a:srgbClr val="DE0000"/>
          </a:solidFill>
        </p:spPr>
        <p:txBody>
          <a:bodyPr lIns="431999" tIns="431999" rIns="431999" bIns="431999"/>
          <a:lstStyle>
            <a:lvl1pPr marL="0" indent="0">
              <a:buSzTx/>
              <a:buFontTx/>
              <a:buNone/>
              <a:defRPr>
                <a:solidFill>
                  <a:srgbClr val="F3EFEC"/>
                </a:solidFill>
              </a:defRPr>
            </a:lvl1pPr>
            <a:lvl2pPr marL="0" indent="457200">
              <a:buSzTx/>
              <a:buFontTx/>
              <a:buNone/>
              <a:defRPr>
                <a:solidFill>
                  <a:srgbClr val="F3EFEC"/>
                </a:solidFill>
              </a:defRPr>
            </a:lvl2pPr>
            <a:lvl3pPr marL="0" indent="914400">
              <a:buSzTx/>
              <a:buFontTx/>
              <a:buNone/>
              <a:defRPr>
                <a:solidFill>
                  <a:srgbClr val="F3EFEC"/>
                </a:solidFill>
              </a:defRPr>
            </a:lvl3pPr>
            <a:lvl4pPr marL="0" indent="1371600">
              <a:buSzTx/>
              <a:buFontTx/>
              <a:buNone/>
              <a:defRPr>
                <a:solidFill>
                  <a:srgbClr val="F3EFEC"/>
                </a:solidFill>
              </a:defRPr>
            </a:lvl4pPr>
            <a:lvl5pPr marL="0" indent="1828800">
              <a:buSzTx/>
              <a:buFontTx/>
              <a:buNone/>
              <a:defRPr>
                <a:solidFill>
                  <a:srgbClr val="F3EFEC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3EFEC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3EFEC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3EFEC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3EFEC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3EFEC"/>
                </a:solidFill>
              </a:rPr>
              <a:t>Body Level Five</a:t>
            </a:r>
          </a:p>
        </p:txBody>
      </p:sp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486227" y="542266"/>
            <a:ext cx="8229601" cy="1052052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rgbClr val="F3EFEC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X_basisvlakk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6.jpeg" descr="5661258916_4b1130514b_o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1" cy="686471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552575" y="2468497"/>
            <a:ext cx="1957362" cy="3740151"/>
          </a:xfrm>
          <a:prstGeom prst="rect">
            <a:avLst/>
          </a:prstGeom>
          <a:solidFill>
            <a:srgbClr val="DE0000"/>
          </a:solidFill>
        </p:spPr>
        <p:txBody>
          <a:bodyPr lIns="288000" tIns="288000" rIns="288000" bIns="288000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F3EFEC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F3EFEC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F3EFEC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F3EFEC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F3EFEC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486227" y="542266"/>
            <a:ext cx="8229601" cy="1926232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rgbClr val="F3EFEC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X_basisvlakken 4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2580594" y="1597025"/>
            <a:ext cx="1957362" cy="3740150"/>
          </a:xfrm>
          <a:prstGeom prst="rect">
            <a:avLst/>
          </a:prstGeom>
          <a:solidFill>
            <a:srgbClr val="DE0000"/>
          </a:solidFill>
        </p:spPr>
        <p:txBody>
          <a:bodyPr lIns="288000" tIns="288000" rIns="288000" bIns="288000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F3EFEC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F3EFEC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F3EFEC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F3EFEC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F3EFEC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Body Level Five</a:t>
            </a:r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86227" y="542266"/>
            <a:ext cx="8229601" cy="1054759"/>
          </a:xfrm>
          <a:prstGeom prst="rect">
            <a:avLst/>
          </a:prstGeom>
        </p:spPr>
        <p:txBody>
          <a:bodyPr/>
          <a:lstStyle>
            <a:lvl1pPr algn="l">
              <a:defRPr sz="2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10000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8000">
              <a:srgbClr val="DE0000"/>
            </a:gs>
            <a:gs pos="97000">
              <a:srgbClr val="E94D1C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999227" y="6252247"/>
            <a:ext cx="586484" cy="606860"/>
            <a:chOff x="0" y="0"/>
            <a:chExt cx="586483" cy="606858"/>
          </a:xfrm>
        </p:grpSpPr>
        <p:sp>
          <p:nvSpPr>
            <p:cNvPr id="2" name="Shape 2"/>
            <p:cNvSpPr/>
            <p:nvPr/>
          </p:nvSpPr>
          <p:spPr>
            <a:xfrm flipH="1">
              <a:off x="0" y="0"/>
              <a:ext cx="586484" cy="606859"/>
            </a:xfrm>
            <a:prstGeom prst="rect">
              <a:avLst/>
            </a:prstGeom>
            <a:solidFill>
              <a:srgbClr val="DE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3EFEC"/>
                  </a:solidFill>
                </a:defRPr>
              </a:pPr>
              <a:endParaRPr/>
            </a:p>
          </p:txBody>
        </p:sp>
        <p:pic>
          <p:nvPicPr>
            <p:cNvPr id="3" name="image1.png"/>
            <p:cNvPicPr/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502" y="169249"/>
              <a:ext cx="340719" cy="2772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010000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1000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1000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1000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1000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10000"/>
                </a:solidFill>
              </a:rPr>
              <a:t>Body Level Five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6553200" y="6356350"/>
            <a:ext cx="2133600" cy="370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xmlns:p14="http://schemas.microsoft.com/office/powerpoint/2010/main" spd="med"/>
  <p:txStyles>
    <p:titleStyle>
      <a:lvl1pPr algn="ctr" defTabSz="457200">
        <a:defRPr sz="4400">
          <a:solidFill>
            <a:srgbClr val="010000"/>
          </a:solidFill>
          <a:latin typeface="DINPro-Bold"/>
          <a:ea typeface="DINPro-Bold"/>
          <a:cs typeface="DINPro-Bold"/>
          <a:sym typeface="DINPro-Bold"/>
        </a:defRPr>
      </a:lvl1pPr>
      <a:lvl2pPr algn="ctr" defTabSz="457200">
        <a:defRPr sz="4400">
          <a:solidFill>
            <a:srgbClr val="010000"/>
          </a:solidFill>
          <a:latin typeface="DINPro-Bold"/>
          <a:ea typeface="DINPro-Bold"/>
          <a:cs typeface="DINPro-Bold"/>
          <a:sym typeface="DINPro-Bold"/>
        </a:defRPr>
      </a:lvl2pPr>
      <a:lvl3pPr algn="ctr" defTabSz="457200">
        <a:defRPr sz="4400">
          <a:solidFill>
            <a:srgbClr val="010000"/>
          </a:solidFill>
          <a:latin typeface="DINPro-Bold"/>
          <a:ea typeface="DINPro-Bold"/>
          <a:cs typeface="DINPro-Bold"/>
          <a:sym typeface="DINPro-Bold"/>
        </a:defRPr>
      </a:lvl3pPr>
      <a:lvl4pPr algn="ctr" defTabSz="457200">
        <a:defRPr sz="4400">
          <a:solidFill>
            <a:srgbClr val="010000"/>
          </a:solidFill>
          <a:latin typeface="DINPro-Bold"/>
          <a:ea typeface="DINPro-Bold"/>
          <a:cs typeface="DINPro-Bold"/>
          <a:sym typeface="DINPro-Bold"/>
        </a:defRPr>
      </a:lvl4pPr>
      <a:lvl5pPr algn="ctr" defTabSz="457200">
        <a:defRPr sz="4400">
          <a:solidFill>
            <a:srgbClr val="010000"/>
          </a:solidFill>
          <a:latin typeface="DINPro-Bold"/>
          <a:ea typeface="DINPro-Bold"/>
          <a:cs typeface="DINPro-Bold"/>
          <a:sym typeface="DINPro-Bold"/>
        </a:defRPr>
      </a:lvl5pPr>
      <a:lvl6pPr algn="ctr" defTabSz="457200">
        <a:defRPr sz="4400">
          <a:solidFill>
            <a:srgbClr val="010000"/>
          </a:solidFill>
          <a:latin typeface="DINPro-Bold"/>
          <a:ea typeface="DINPro-Bold"/>
          <a:cs typeface="DINPro-Bold"/>
          <a:sym typeface="DINPro-Bold"/>
        </a:defRPr>
      </a:lvl6pPr>
      <a:lvl7pPr algn="ctr" defTabSz="457200">
        <a:defRPr sz="4400">
          <a:solidFill>
            <a:srgbClr val="010000"/>
          </a:solidFill>
          <a:latin typeface="DINPro-Bold"/>
          <a:ea typeface="DINPro-Bold"/>
          <a:cs typeface="DINPro-Bold"/>
          <a:sym typeface="DINPro-Bold"/>
        </a:defRPr>
      </a:lvl7pPr>
      <a:lvl8pPr algn="ctr" defTabSz="457200">
        <a:defRPr sz="4400">
          <a:solidFill>
            <a:srgbClr val="010000"/>
          </a:solidFill>
          <a:latin typeface="DINPro-Bold"/>
          <a:ea typeface="DINPro-Bold"/>
          <a:cs typeface="DINPro-Bold"/>
          <a:sym typeface="DINPro-Bold"/>
        </a:defRPr>
      </a:lvl8pPr>
      <a:lvl9pPr algn="ctr" defTabSz="457200">
        <a:defRPr sz="4400">
          <a:solidFill>
            <a:srgbClr val="010000"/>
          </a:solidFill>
          <a:latin typeface="DINPro-Bold"/>
          <a:ea typeface="DINPro-Bold"/>
          <a:cs typeface="DINPro-Bold"/>
          <a:sym typeface="DINPro-Bold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•"/>
        <a:defRPr sz="3200">
          <a:solidFill>
            <a:srgbClr val="010000"/>
          </a:solidFill>
          <a:latin typeface="DINPro-Medium"/>
          <a:ea typeface="DINPro-Medium"/>
          <a:cs typeface="DINPro-Medium"/>
          <a:sym typeface="DINPro-Medium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solidFill>
            <a:srgbClr val="010000"/>
          </a:solidFill>
          <a:latin typeface="DINPro-Medium"/>
          <a:ea typeface="DINPro-Medium"/>
          <a:cs typeface="DINPro-Medium"/>
          <a:sym typeface="DINPro-Medium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solidFill>
            <a:srgbClr val="010000"/>
          </a:solidFill>
          <a:latin typeface="DINPro-Medium"/>
          <a:ea typeface="DINPro-Medium"/>
          <a:cs typeface="DINPro-Medium"/>
          <a:sym typeface="DINPro-Medium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solidFill>
            <a:srgbClr val="010000"/>
          </a:solidFill>
          <a:latin typeface="DINPro-Medium"/>
          <a:ea typeface="DINPro-Medium"/>
          <a:cs typeface="DINPro-Medium"/>
          <a:sym typeface="DINPro-Medium"/>
        </a:defRPr>
      </a:lvl4pPr>
      <a:lvl5pPr marL="2194560" indent="-365760" defTabSz="457200">
        <a:spcBef>
          <a:spcPts val="700"/>
        </a:spcBef>
        <a:buSzPct val="100000"/>
        <a:buFont typeface="Arial"/>
        <a:buChar char="»"/>
        <a:defRPr sz="3200">
          <a:solidFill>
            <a:srgbClr val="010000"/>
          </a:solidFill>
          <a:latin typeface="DINPro-Medium"/>
          <a:ea typeface="DINPro-Medium"/>
          <a:cs typeface="DINPro-Medium"/>
          <a:sym typeface="DINPro-Medium"/>
        </a:defRPr>
      </a:lvl5pPr>
      <a:lvl6pPr marL="2651760" indent="-365760" defTabSz="457200">
        <a:spcBef>
          <a:spcPts val="700"/>
        </a:spcBef>
        <a:buSzPct val="100000"/>
        <a:buFont typeface="Arial"/>
        <a:buChar char="•"/>
        <a:defRPr sz="3200">
          <a:solidFill>
            <a:srgbClr val="010000"/>
          </a:solidFill>
          <a:latin typeface="DINPro-Medium"/>
          <a:ea typeface="DINPro-Medium"/>
          <a:cs typeface="DINPro-Medium"/>
          <a:sym typeface="DINPro-Medium"/>
        </a:defRPr>
      </a:lvl6pPr>
      <a:lvl7pPr marL="3108960" indent="-365760" defTabSz="457200">
        <a:spcBef>
          <a:spcPts val="700"/>
        </a:spcBef>
        <a:buSzPct val="100000"/>
        <a:buFont typeface="Arial"/>
        <a:buChar char="•"/>
        <a:defRPr sz="3200">
          <a:solidFill>
            <a:srgbClr val="010000"/>
          </a:solidFill>
          <a:latin typeface="DINPro-Medium"/>
          <a:ea typeface="DINPro-Medium"/>
          <a:cs typeface="DINPro-Medium"/>
          <a:sym typeface="DINPro-Medium"/>
        </a:defRPr>
      </a:lvl7pPr>
      <a:lvl8pPr marL="3566159" indent="-365759" defTabSz="457200">
        <a:spcBef>
          <a:spcPts val="700"/>
        </a:spcBef>
        <a:buSzPct val="100000"/>
        <a:buFont typeface="Arial"/>
        <a:buChar char="•"/>
        <a:defRPr sz="3200">
          <a:solidFill>
            <a:srgbClr val="010000"/>
          </a:solidFill>
          <a:latin typeface="DINPro-Medium"/>
          <a:ea typeface="DINPro-Medium"/>
          <a:cs typeface="DINPro-Medium"/>
          <a:sym typeface="DINPro-Medium"/>
        </a:defRPr>
      </a:lvl8pPr>
      <a:lvl9pPr marL="4023359" indent="-365759" defTabSz="457200">
        <a:spcBef>
          <a:spcPts val="700"/>
        </a:spcBef>
        <a:buSzPct val="100000"/>
        <a:buFont typeface="Arial"/>
        <a:buChar char="•"/>
        <a:defRPr sz="3200">
          <a:solidFill>
            <a:srgbClr val="010000"/>
          </a:solidFill>
          <a:latin typeface="DINPro-Medium"/>
          <a:ea typeface="DINPro-Medium"/>
          <a:cs typeface="DINPro-Medium"/>
          <a:sym typeface="DINPro-Medium"/>
        </a:defRPr>
      </a:lvl9pPr>
    </p:bodyStyle>
    <p:otherStyle>
      <a:lvl1pPr defTabSz="457200">
        <a:defRPr>
          <a:solidFill>
            <a:schemeClr val="tx1"/>
          </a:solidFill>
          <a:latin typeface="+mn-lt"/>
          <a:ea typeface="+mn-ea"/>
          <a:cs typeface="+mn-cs"/>
          <a:sym typeface="DINPro-Medium"/>
        </a:defRPr>
      </a:lvl1pPr>
      <a:lvl2pPr indent="457200" defTabSz="457200">
        <a:defRPr>
          <a:solidFill>
            <a:schemeClr val="tx1"/>
          </a:solidFill>
          <a:latin typeface="+mn-lt"/>
          <a:ea typeface="+mn-ea"/>
          <a:cs typeface="+mn-cs"/>
          <a:sym typeface="DINPro-Medium"/>
        </a:defRPr>
      </a:lvl2pPr>
      <a:lvl3pPr indent="914400" defTabSz="457200">
        <a:defRPr>
          <a:solidFill>
            <a:schemeClr val="tx1"/>
          </a:solidFill>
          <a:latin typeface="+mn-lt"/>
          <a:ea typeface="+mn-ea"/>
          <a:cs typeface="+mn-cs"/>
          <a:sym typeface="DINPro-Medium"/>
        </a:defRPr>
      </a:lvl3pPr>
      <a:lvl4pPr indent="1371600" defTabSz="457200">
        <a:defRPr>
          <a:solidFill>
            <a:schemeClr val="tx1"/>
          </a:solidFill>
          <a:latin typeface="+mn-lt"/>
          <a:ea typeface="+mn-ea"/>
          <a:cs typeface="+mn-cs"/>
          <a:sym typeface="DINPro-Medium"/>
        </a:defRPr>
      </a:lvl4pPr>
      <a:lvl5pPr indent="1828800" defTabSz="457200">
        <a:defRPr>
          <a:solidFill>
            <a:schemeClr val="tx1"/>
          </a:solidFill>
          <a:latin typeface="+mn-lt"/>
          <a:ea typeface="+mn-ea"/>
          <a:cs typeface="+mn-cs"/>
          <a:sym typeface="DINPro-Medium"/>
        </a:defRPr>
      </a:lvl5pPr>
      <a:lvl6pPr indent="2286000" defTabSz="457200">
        <a:defRPr>
          <a:solidFill>
            <a:schemeClr val="tx1"/>
          </a:solidFill>
          <a:latin typeface="+mn-lt"/>
          <a:ea typeface="+mn-ea"/>
          <a:cs typeface="+mn-cs"/>
          <a:sym typeface="DINPro-Medium"/>
        </a:defRPr>
      </a:lvl6pPr>
      <a:lvl7pPr indent="2743200" defTabSz="457200">
        <a:defRPr>
          <a:solidFill>
            <a:schemeClr val="tx1"/>
          </a:solidFill>
          <a:latin typeface="+mn-lt"/>
          <a:ea typeface="+mn-ea"/>
          <a:cs typeface="+mn-cs"/>
          <a:sym typeface="DINPro-Medium"/>
        </a:defRPr>
      </a:lvl7pPr>
      <a:lvl8pPr indent="3200400" defTabSz="457200">
        <a:defRPr>
          <a:solidFill>
            <a:schemeClr val="tx1"/>
          </a:solidFill>
          <a:latin typeface="+mn-lt"/>
          <a:ea typeface="+mn-ea"/>
          <a:cs typeface="+mn-cs"/>
          <a:sym typeface="DINPro-Medium"/>
        </a:defRPr>
      </a:lvl8pPr>
      <a:lvl9pPr indent="3657600" defTabSz="457200">
        <a:defRPr>
          <a:solidFill>
            <a:schemeClr val="tx1"/>
          </a:solidFill>
          <a:latin typeface="+mn-lt"/>
          <a:ea typeface="+mn-ea"/>
          <a:cs typeface="+mn-cs"/>
          <a:sym typeface="DINPro-Medium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6948" cy="23206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rgbClr val="FFFFFF"/>
                </a:solidFill>
              </a:rPr>
              <a:t>Patient profiling: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rgbClr val="F3EFEC"/>
                </a:solidFill>
              </a:rPr>
              <a:t>Big </a:t>
            </a:r>
            <a:r>
              <a:rPr sz="4000" dirty="0" smtClean="0">
                <a:solidFill>
                  <a:srgbClr val="F3EFEC"/>
                </a:solidFill>
              </a:rPr>
              <a:t>Data</a:t>
            </a:r>
            <a:r>
              <a:rPr lang="nl-NL" sz="4000" dirty="0" smtClean="0">
                <a:solidFill>
                  <a:srgbClr val="F3EFEC"/>
                </a:solidFill>
              </a:rPr>
              <a:t>’s</a:t>
            </a:r>
            <a:r>
              <a:rPr sz="4000" dirty="0" smtClean="0">
                <a:solidFill>
                  <a:srgbClr val="F3EFEC"/>
                </a:solidFill>
              </a:rPr>
              <a:t> </a:t>
            </a:r>
            <a:r>
              <a:rPr lang="nl-NL" sz="4000" dirty="0" smtClean="0">
                <a:solidFill>
                  <a:srgbClr val="F3EFEC"/>
                </a:solidFill>
              </a:rPr>
              <a:t>impact on</a:t>
            </a:r>
            <a:r>
              <a:rPr sz="4000" dirty="0" smtClean="0">
                <a:solidFill>
                  <a:srgbClr val="F3EFEC"/>
                </a:solidFill>
              </a:rPr>
              <a:t> </a:t>
            </a:r>
            <a:r>
              <a:rPr sz="4000" dirty="0">
                <a:solidFill>
                  <a:srgbClr val="F3EFEC"/>
                </a:solidFill>
              </a:rPr>
              <a:t>Healthcare</a:t>
            </a:r>
          </a:p>
        </p:txBody>
      </p:sp>
      <p:sp>
        <p:nvSpPr>
          <p:cNvPr id="48" name="Shape 48"/>
          <p:cNvSpPr/>
          <p:nvPr/>
        </p:nvSpPr>
        <p:spPr>
          <a:xfrm>
            <a:off x="101601" y="5919232"/>
            <a:ext cx="4089401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sz="1400">
                <a:solidFill>
                  <a:srgbClr val="F3EFEC"/>
                </a:solidFill>
                <a:latin typeface="DINPro-Bold"/>
                <a:ea typeface="DINPro-Bold"/>
                <a:cs typeface="DINPro-Bold"/>
                <a:sym typeface="DINPro-Bold"/>
              </a:rPr>
              <a:t>René Kuipers</a:t>
            </a:r>
            <a:endParaRPr sz="4400">
              <a:solidFill>
                <a:srgbClr val="010000"/>
              </a:solidFill>
              <a:latin typeface="DINPro-Bold"/>
              <a:ea typeface="DINPro-Bold"/>
              <a:cs typeface="DINPro-Bold"/>
              <a:sym typeface="DINPro-Bold"/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r>
              <a:rPr sz="1400">
                <a:solidFill>
                  <a:srgbClr val="F3EFEC"/>
                </a:solidFill>
                <a:latin typeface="DINPro-Bold"/>
                <a:ea typeface="DINPro-Bold"/>
                <a:cs typeface="DINPro-Bold"/>
                <a:sym typeface="DINPro-Bold"/>
              </a:rPr>
              <a:t>Principal Consultant Big Data &amp; Analytics</a:t>
            </a:r>
            <a:endParaRPr sz="4400">
              <a:solidFill>
                <a:srgbClr val="010000"/>
              </a:solidFill>
              <a:latin typeface="DINPro-Bold"/>
              <a:ea typeface="DINPro-Bold"/>
              <a:cs typeface="DINPro-Bold"/>
              <a:sym typeface="DINPro-Bold"/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r>
              <a:rPr sz="1400">
                <a:solidFill>
                  <a:srgbClr val="F3EFEC"/>
                </a:solidFill>
              </a:rPr>
              <a:t>@rjlkuipers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805" y="317292"/>
            <a:ext cx="8306390" cy="62234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01558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asted-image.png"/>
          <p:cNvPicPr/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97794" y="1936744"/>
            <a:ext cx="8748412" cy="2984512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  <p:pic>
        <p:nvPicPr>
          <p:cNvPr id="79" name="Picture 78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67288" y="3352848"/>
            <a:ext cx="3168987" cy="431670"/>
          </a:xfrm>
          <a:prstGeom prst="rect">
            <a:avLst/>
          </a:prstGeom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asted-image.png"/>
          <p:cNvPicPr/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97794" y="1936744"/>
            <a:ext cx="8748412" cy="2984512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  <p:pic>
        <p:nvPicPr>
          <p:cNvPr id="82" name="Picture 81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34721" y="3879374"/>
            <a:ext cx="1028879" cy="431670"/>
          </a:xfrm>
          <a:prstGeom prst="rect">
            <a:avLst/>
          </a:prstGeom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asted-image.png"/>
          <p:cNvPicPr/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97794" y="1936744"/>
            <a:ext cx="8748412" cy="2984512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  <p:pic>
        <p:nvPicPr>
          <p:cNvPr id="85" name="Picture 84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73710" y="4089985"/>
            <a:ext cx="2930097" cy="431670"/>
          </a:xfrm>
          <a:prstGeom prst="rect">
            <a:avLst/>
          </a:prstGeom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Open Data</a:t>
            </a:r>
          </a:p>
        </p:txBody>
      </p:sp>
    </p:spTree>
  </p:cSld>
  <p:clrMapOvr>
    <a:masterClrMapping/>
  </p:clrMapOvr>
  <p:transition xmlns:p14="http://schemas.microsoft.com/office/powerpoint/2010/main" spd="slow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0579" y="233753"/>
            <a:ext cx="5475870" cy="418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278" y="401960"/>
            <a:ext cx="6525469" cy="5537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7924" y="1680648"/>
            <a:ext cx="5970973" cy="38911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99305" y="2459302"/>
            <a:ext cx="4634812" cy="367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grpId="2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3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800"/>
                            </p:stCondLst>
                            <p:childTnLst>
                              <p:par>
                                <p:cTn id="17" presetID="10" presetClass="entr" presetSubtype="0" fill="hold" grpId="4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1" animBg="1" advAuto="0"/>
      <p:bldP spid="90" grpId="2" animBg="1" advAuto="0"/>
      <p:bldP spid="91" grpId="3" animBg="1" advAuto="0"/>
      <p:bldP spid="92" grpId="4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xfrm>
            <a:off x="3543805" y="2468497"/>
            <a:ext cx="1957361" cy="202565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External</a:t>
            </a:r>
          </a:p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vs</a:t>
            </a:r>
          </a:p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Internal</a:t>
            </a:r>
          </a:p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DATA</a:t>
            </a:r>
          </a:p>
        </p:txBody>
      </p:sp>
    </p:spTree>
  </p:cSld>
  <p:clrMapOvr>
    <a:masterClrMapping/>
  </p:clrMapOvr>
  <p:transition xmlns:p14="http://schemas.microsoft.com/office/powerpoint/2010/main" spd="med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52575" y="2468498"/>
            <a:ext cx="1957362" cy="966092"/>
          </a:xfrm>
        </p:spPr>
        <p:txBody>
          <a:bodyPr/>
          <a:lstStyle/>
          <a:p>
            <a:r>
              <a:rPr lang="en-US" dirty="0" smtClean="0"/>
              <a:t>#headache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share more with our ‘followers’ than we do with our doctors…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973" y="1216416"/>
            <a:ext cx="2919172" cy="537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58318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asted-image.png"/>
          <p:cNvPicPr/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1225872" y="1476244"/>
            <a:ext cx="6692256" cy="5109718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97" name="thomson-reuters-co-logo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5635" y="368181"/>
            <a:ext cx="2276961" cy="599361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631" y="775493"/>
            <a:ext cx="8948782" cy="5306909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Rene EMC hal groot.jpe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71733" y="331675"/>
            <a:ext cx="2935368" cy="4543113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486227" y="1139861"/>
            <a:ext cx="4813286" cy="5353661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dirty="0">
                <a:solidFill>
                  <a:schemeClr val="tx1"/>
                </a:solidFill>
              </a:rPr>
              <a:t>Master’s degree (1998)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dirty="0" smtClean="0">
                <a:solidFill>
                  <a:schemeClr val="tx1"/>
                </a:solidFill>
              </a:rPr>
              <a:t>Biochemist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err="1" smtClean="0">
                <a:solidFill>
                  <a:schemeClr val="tx1"/>
                </a:solidFill>
              </a:rPr>
              <a:t>by</a:t>
            </a:r>
            <a:r>
              <a:rPr lang="nl-NL" dirty="0" smtClean="0">
                <a:solidFill>
                  <a:schemeClr val="tx1"/>
                </a:solidFill>
              </a:rPr>
              <a:t> training</a:t>
            </a:r>
            <a:endParaRPr dirty="0">
              <a:solidFill>
                <a:schemeClr val="tx1"/>
              </a:solidFill>
            </a:endParaRPr>
          </a:p>
          <a:p>
            <a:pPr marL="800100" lvl="1" indent="-342900">
              <a:defRPr sz="1800">
                <a:solidFill>
                  <a:srgbClr val="000000"/>
                </a:solidFill>
              </a:defRPr>
            </a:pPr>
            <a:r>
              <a:rPr dirty="0">
                <a:solidFill>
                  <a:schemeClr val="tx1"/>
                </a:solidFill>
              </a:rPr>
              <a:t>Molecular Biology</a:t>
            </a:r>
          </a:p>
          <a:p>
            <a:pPr marL="800100" lvl="1" indent="-342900">
              <a:defRPr sz="1800">
                <a:solidFill>
                  <a:srgbClr val="000000"/>
                </a:solidFill>
              </a:defRPr>
            </a:pPr>
            <a:r>
              <a:rPr dirty="0" smtClean="0">
                <a:solidFill>
                  <a:schemeClr val="tx1"/>
                </a:solidFill>
              </a:rPr>
              <a:t>Tumorgenetics</a:t>
            </a:r>
            <a:endParaRPr lang="nl-NL" dirty="0" smtClean="0">
              <a:solidFill>
                <a:schemeClr val="tx1"/>
              </a:solidFill>
            </a:endParaRPr>
          </a:p>
          <a:p>
            <a:pPr marL="400050">
              <a:defRPr sz="1800">
                <a:solidFill>
                  <a:srgbClr val="000000"/>
                </a:solidFill>
              </a:defRPr>
            </a:pPr>
            <a:endParaRPr lang="nl-NL" dirty="0">
              <a:solidFill>
                <a:schemeClr val="tx1"/>
              </a:solidFill>
            </a:endParaRPr>
          </a:p>
          <a:p>
            <a:pPr marL="400050">
              <a:defRPr sz="1800">
                <a:solidFill>
                  <a:srgbClr val="000000"/>
                </a:solidFill>
              </a:defRPr>
            </a:pPr>
            <a:r>
              <a:rPr lang="nl-NL" dirty="0" smtClean="0">
                <a:solidFill>
                  <a:schemeClr val="tx1"/>
                </a:solidFill>
              </a:rPr>
              <a:t>IT </a:t>
            </a:r>
            <a:r>
              <a:rPr lang="nl-NL" dirty="0" err="1" smtClean="0">
                <a:solidFill>
                  <a:schemeClr val="tx1"/>
                </a:solidFill>
              </a:rPr>
              <a:t>since</a:t>
            </a:r>
            <a:r>
              <a:rPr lang="nl-NL" dirty="0" smtClean="0">
                <a:solidFill>
                  <a:schemeClr val="tx1"/>
                </a:solidFill>
              </a:rPr>
              <a:t> 1999</a:t>
            </a:r>
          </a:p>
          <a:p>
            <a:pPr marL="400050">
              <a:defRPr sz="1800">
                <a:solidFill>
                  <a:srgbClr val="000000"/>
                </a:solidFill>
              </a:defRPr>
            </a:pPr>
            <a:r>
              <a:rPr lang="nl-NL" dirty="0" smtClean="0">
                <a:solidFill>
                  <a:schemeClr val="tx1"/>
                </a:solidFill>
              </a:rPr>
              <a:t>Oracle specialist</a:t>
            </a:r>
          </a:p>
          <a:p>
            <a:pPr marL="800100" lvl="1">
              <a:defRPr sz="1800">
                <a:solidFill>
                  <a:srgbClr val="000000"/>
                </a:solidFill>
              </a:defRPr>
            </a:pPr>
            <a:r>
              <a:rPr lang="nl-NL" dirty="0" smtClean="0">
                <a:solidFill>
                  <a:schemeClr val="tx1"/>
                </a:solidFill>
              </a:rPr>
              <a:t>Database</a:t>
            </a:r>
          </a:p>
          <a:p>
            <a:pPr marL="800100" lvl="1">
              <a:defRPr sz="1800">
                <a:solidFill>
                  <a:srgbClr val="000000"/>
                </a:solidFill>
              </a:defRPr>
            </a:pPr>
            <a:r>
              <a:rPr lang="nl-NL" dirty="0" smtClean="0">
                <a:solidFill>
                  <a:schemeClr val="tx1"/>
                </a:solidFill>
              </a:rPr>
              <a:t>Analytics</a:t>
            </a:r>
          </a:p>
          <a:p>
            <a:pPr marL="800100" lvl="1">
              <a:defRPr sz="1800">
                <a:solidFill>
                  <a:srgbClr val="000000"/>
                </a:solidFill>
              </a:defRPr>
            </a:pPr>
            <a:r>
              <a:rPr lang="nl-NL" dirty="0" smtClean="0">
                <a:solidFill>
                  <a:schemeClr val="tx1"/>
                </a:solidFill>
              </a:rPr>
              <a:t>Big Data</a:t>
            </a:r>
            <a:endParaRPr dirty="0">
              <a:solidFill>
                <a:schemeClr val="tx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dirty="0">
              <a:solidFill>
                <a:schemeClr val="tx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chemeClr val="tx1"/>
                </a:solidFill>
              </a:rPr>
              <a:t>F</a:t>
            </a:r>
            <a:r>
              <a:rPr lang="nl-NL" dirty="0" err="1" smtClean="0">
                <a:solidFill>
                  <a:schemeClr val="tx1"/>
                </a:solidFill>
              </a:rPr>
              <a:t>ounded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dirty="0" smtClean="0">
                <a:solidFill>
                  <a:schemeClr val="tx1"/>
                </a:solidFill>
              </a:rPr>
              <a:t>Healthcare Analytics</a:t>
            </a:r>
            <a:r>
              <a:rPr lang="nl-NL" dirty="0" smtClean="0">
                <a:solidFill>
                  <a:schemeClr val="tx1"/>
                </a:solidFill>
              </a:rPr>
              <a:t> in 2014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nl-NL" dirty="0">
              <a:solidFill>
                <a:schemeClr val="tx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nl-NL" dirty="0" smtClean="0">
                <a:solidFill>
                  <a:schemeClr val="tx1"/>
                </a:solidFill>
              </a:rPr>
              <a:t>@</a:t>
            </a:r>
            <a:r>
              <a:rPr lang="nl-NL" dirty="0" err="1" smtClean="0">
                <a:solidFill>
                  <a:schemeClr val="tx1"/>
                </a:solidFill>
              </a:rPr>
              <a:t>rjlkuipers</a:t>
            </a:r>
            <a:endParaRPr lang="nl-NL" dirty="0" smtClean="0">
              <a:solidFill>
                <a:schemeClr val="tx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nl-NL" dirty="0" err="1" smtClean="0">
                <a:solidFill>
                  <a:schemeClr val="tx1"/>
                </a:solidFill>
              </a:rPr>
              <a:t>slideshare.net</a:t>
            </a:r>
            <a:r>
              <a:rPr lang="nl-NL" dirty="0" smtClean="0">
                <a:solidFill>
                  <a:schemeClr val="tx1"/>
                </a:solidFill>
              </a:rPr>
              <a:t>/rjlkuipers</a:t>
            </a:r>
            <a:r>
              <a:rPr lang="nl-NL" dirty="0" smtClean="0">
                <a:solidFill>
                  <a:schemeClr val="tx1"/>
                </a:solidFill>
              </a:rPr>
              <a:t>1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nl-NL" sz="1800" dirty="0">
                <a:solidFill>
                  <a:schemeClr val="tx1"/>
                </a:solidFill>
              </a:rPr>
              <a:t>r</a:t>
            </a:r>
            <a:r>
              <a:rPr lang="en-US" sz="1800" dirty="0" err="1" smtClean="0">
                <a:solidFill>
                  <a:schemeClr val="tx1"/>
                </a:solidFill>
              </a:rPr>
              <a:t>enekuipers.wordpress.com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486227" y="542266"/>
            <a:ext cx="8229601" cy="60686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010000"/>
                </a:solidFill>
              </a:rPr>
              <a:t>Speaker </a:t>
            </a:r>
            <a:r>
              <a:rPr sz="2000" dirty="0" smtClean="0">
                <a:solidFill>
                  <a:srgbClr val="010000"/>
                </a:solidFill>
              </a:rPr>
              <a:t>Bio</a:t>
            </a:r>
            <a:r>
              <a:rPr lang="nl-NL" sz="2000" dirty="0" smtClean="0">
                <a:solidFill>
                  <a:srgbClr val="010000"/>
                </a:solidFill>
              </a:rPr>
              <a:t> - Ren</a:t>
            </a:r>
            <a:r>
              <a:rPr lang="nl-NL" sz="2000" dirty="0" smtClean="0">
                <a:solidFill>
                  <a:srgbClr val="010000"/>
                </a:solidFill>
              </a:rPr>
              <a:t>é Kuipers</a:t>
            </a:r>
            <a:endParaRPr sz="2000" dirty="0">
              <a:solidFill>
                <a:srgbClr val="01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274" y="5333999"/>
            <a:ext cx="395905" cy="39590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Oracle’s efforts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accent1"/>
                </a:solidFill>
              </a:rPr>
              <a:t>Big Data Appliance</a:t>
            </a:r>
          </a:p>
          <a:p>
            <a:pPr lvl="1"/>
            <a:r>
              <a:rPr lang="en-US" sz="2400" dirty="0" smtClean="0">
                <a:solidFill>
                  <a:schemeClr val="accent1"/>
                </a:solidFill>
              </a:rPr>
              <a:t>Capturing of non-structured data</a:t>
            </a:r>
          </a:p>
          <a:p>
            <a:pPr lvl="1"/>
            <a:r>
              <a:rPr lang="en-US" sz="2400" dirty="0" err="1" smtClean="0">
                <a:solidFill>
                  <a:schemeClr val="accent1"/>
                </a:solidFill>
              </a:rPr>
              <a:t>Webcrawling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smtClean="0">
                <a:solidFill>
                  <a:schemeClr val="accent1"/>
                </a:solidFill>
              </a:rPr>
              <a:t>and capturing external data</a:t>
            </a:r>
          </a:p>
          <a:p>
            <a:pPr lvl="1"/>
            <a:r>
              <a:rPr lang="en-US" sz="2400" dirty="0" smtClean="0">
                <a:solidFill>
                  <a:schemeClr val="accent1"/>
                </a:solidFill>
              </a:rPr>
              <a:t>Big Data SQL</a:t>
            </a:r>
          </a:p>
          <a:p>
            <a:pPr lvl="2"/>
            <a:r>
              <a:rPr lang="en-US" sz="2400" dirty="0" smtClean="0">
                <a:solidFill>
                  <a:schemeClr val="accent1"/>
                </a:solidFill>
              </a:rPr>
              <a:t>Query non-structured data and structured data with a single (and well-known) language: SQL</a:t>
            </a:r>
          </a:p>
          <a:p>
            <a:pPr lvl="1"/>
            <a:r>
              <a:rPr lang="en-US" sz="2400" dirty="0" smtClean="0">
                <a:solidFill>
                  <a:schemeClr val="accent1"/>
                </a:solidFill>
              </a:rPr>
              <a:t>Big Data Discovery</a:t>
            </a:r>
          </a:p>
          <a:p>
            <a:pPr lvl="2"/>
            <a:r>
              <a:rPr lang="en-US" sz="2400" dirty="0" smtClean="0">
                <a:solidFill>
                  <a:schemeClr val="accent1"/>
                </a:solidFill>
              </a:rPr>
              <a:t>Early pattern detection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104626"/>
      </p:ext>
    </p:extLst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Oracle’s efforts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71329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1"/>
                </a:solidFill>
              </a:rPr>
              <a:t>Oracle </a:t>
            </a:r>
            <a:r>
              <a:rPr lang="en-US" sz="2400" dirty="0" err="1" smtClean="0">
                <a:solidFill>
                  <a:schemeClr val="accent1"/>
                </a:solidFill>
              </a:rPr>
              <a:t>Exadata</a:t>
            </a:r>
            <a:endParaRPr lang="en-US" sz="2400" dirty="0" smtClean="0">
              <a:solidFill>
                <a:schemeClr val="accent1"/>
              </a:solidFill>
            </a:endParaRPr>
          </a:p>
          <a:p>
            <a:pPr lvl="1"/>
            <a:r>
              <a:rPr lang="en-US" sz="2400" dirty="0" smtClean="0">
                <a:solidFill>
                  <a:schemeClr val="accent1"/>
                </a:solidFill>
              </a:rPr>
              <a:t>Fastest database machine for Oracle databases</a:t>
            </a:r>
          </a:p>
          <a:p>
            <a:pPr lvl="1"/>
            <a:r>
              <a:rPr lang="en-US" sz="2400" dirty="0" smtClean="0">
                <a:solidFill>
                  <a:schemeClr val="accent1"/>
                </a:solidFill>
              </a:rPr>
              <a:t>Extreme query response times</a:t>
            </a:r>
          </a:p>
          <a:p>
            <a:pPr lvl="1"/>
            <a:r>
              <a:rPr lang="en-US" sz="2400" dirty="0" smtClean="0">
                <a:solidFill>
                  <a:schemeClr val="accent1"/>
                </a:solidFill>
              </a:rPr>
              <a:t>Extreme data reduction by means of compression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 smtClean="0">
                <a:solidFill>
                  <a:schemeClr val="accent1"/>
                </a:solidFill>
              </a:rPr>
              <a:t>Oracle Database</a:t>
            </a:r>
          </a:p>
          <a:p>
            <a:pPr lvl="1"/>
            <a:r>
              <a:rPr lang="en-US" sz="2400" dirty="0" smtClean="0">
                <a:solidFill>
                  <a:schemeClr val="accent1"/>
                </a:solidFill>
              </a:rPr>
              <a:t>Highly scalable</a:t>
            </a:r>
          </a:p>
          <a:p>
            <a:pPr lvl="1"/>
            <a:r>
              <a:rPr lang="en-US" sz="2400" dirty="0" smtClean="0">
                <a:solidFill>
                  <a:schemeClr val="accent1"/>
                </a:solidFill>
              </a:rPr>
              <a:t>Industry standard</a:t>
            </a:r>
          </a:p>
          <a:p>
            <a:pPr lvl="1"/>
            <a:r>
              <a:rPr lang="en-US" sz="2400" dirty="0" smtClean="0">
                <a:solidFill>
                  <a:schemeClr val="accent1"/>
                </a:solidFill>
              </a:rPr>
              <a:t>Support for extreme large datasets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473930"/>
      </p:ext>
    </p:extLst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VX Healthcare Analytics efforts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85991"/>
          </a:xfrm>
        </p:spPr>
        <p:txBody>
          <a:bodyPr/>
          <a:lstStyle/>
          <a:p>
            <a:r>
              <a:rPr lang="en-US" sz="2400" dirty="0" err="1" smtClean="0">
                <a:solidFill>
                  <a:schemeClr val="accent1"/>
                </a:solidFill>
              </a:rPr>
              <a:t>Huvariome</a:t>
            </a:r>
            <a:endParaRPr lang="en-US" sz="2400" dirty="0" smtClean="0">
              <a:solidFill>
                <a:schemeClr val="accent1"/>
              </a:solidFill>
            </a:endParaRPr>
          </a:p>
          <a:p>
            <a:pPr lvl="1"/>
            <a:r>
              <a:rPr lang="en-US" sz="2400" dirty="0" smtClean="0">
                <a:solidFill>
                  <a:schemeClr val="accent1"/>
                </a:solidFill>
              </a:rPr>
              <a:t>Web-environment for comparison of Whole Genome Sequences</a:t>
            </a:r>
          </a:p>
          <a:p>
            <a:pPr lvl="1"/>
            <a:r>
              <a:rPr lang="en-US" sz="2400" dirty="0" smtClean="0">
                <a:solidFill>
                  <a:schemeClr val="accent1"/>
                </a:solidFill>
              </a:rPr>
              <a:t>Built on Oracle </a:t>
            </a:r>
            <a:r>
              <a:rPr lang="en-US" sz="2400" dirty="0" err="1" smtClean="0">
                <a:solidFill>
                  <a:schemeClr val="accent1"/>
                </a:solidFill>
              </a:rPr>
              <a:t>Exadata</a:t>
            </a:r>
            <a:r>
              <a:rPr lang="en-US" sz="2400" dirty="0" smtClean="0">
                <a:solidFill>
                  <a:schemeClr val="accent1"/>
                </a:solidFill>
              </a:rPr>
              <a:t> / Oracle Database</a:t>
            </a:r>
          </a:p>
          <a:p>
            <a:pPr lvl="1"/>
            <a:r>
              <a:rPr lang="en-US" sz="2400" dirty="0" smtClean="0">
                <a:solidFill>
                  <a:schemeClr val="accent1"/>
                </a:solidFill>
              </a:rPr>
              <a:t>Server-side queries</a:t>
            </a:r>
          </a:p>
          <a:p>
            <a:pPr lvl="1"/>
            <a:r>
              <a:rPr lang="en-US" sz="2400" dirty="0" smtClean="0">
                <a:solidFill>
                  <a:schemeClr val="accent1"/>
                </a:solidFill>
              </a:rPr>
              <a:t>Clients use a </a:t>
            </a:r>
            <a:r>
              <a:rPr lang="en-US" sz="2400" dirty="0" err="1" smtClean="0">
                <a:solidFill>
                  <a:schemeClr val="accent1"/>
                </a:solidFill>
              </a:rPr>
              <a:t>webbrowser</a:t>
            </a:r>
            <a:r>
              <a:rPr lang="en-US" sz="2400" dirty="0" smtClean="0">
                <a:solidFill>
                  <a:schemeClr val="accent1"/>
                </a:solidFill>
              </a:rPr>
              <a:t>, no client-tools needed</a:t>
            </a:r>
          </a:p>
          <a:p>
            <a:pPr lvl="1"/>
            <a:r>
              <a:rPr lang="en-US" sz="2400" dirty="0" smtClean="0">
                <a:solidFill>
                  <a:schemeClr val="accent1"/>
                </a:solidFill>
              </a:rPr>
              <a:t>Scientific publication</a:t>
            </a:r>
          </a:p>
          <a:p>
            <a:pPr lvl="2"/>
            <a:r>
              <a:rPr lang="en-US" sz="2000" dirty="0">
                <a:solidFill>
                  <a:srgbClr val="F3EFEC"/>
                </a:solidFill>
              </a:rPr>
              <a:t>Stubbs et al. Journal of Clinical Bioinformatics 2012, 2:19 http://</a:t>
            </a:r>
            <a:r>
              <a:rPr lang="en-US" sz="2000" dirty="0" err="1">
                <a:solidFill>
                  <a:srgbClr val="F3EFEC"/>
                </a:solidFill>
              </a:rPr>
              <a:t>www.jclinbioinformatics.com</a:t>
            </a:r>
            <a:r>
              <a:rPr lang="en-US" sz="2000" dirty="0">
                <a:solidFill>
                  <a:srgbClr val="F3EFEC"/>
                </a:solidFill>
              </a:rPr>
              <a:t>/content/2/1/19 </a:t>
            </a:r>
            <a:endParaRPr lang="en-US" sz="2000" dirty="0" smtClean="0">
              <a:solidFill>
                <a:srgbClr val="F3EFEC"/>
              </a:solidFill>
            </a:endParaRP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Offered as on-site implementation or Cloud</a:t>
            </a:r>
            <a:r>
              <a:rPr lang="en-US" sz="2400" dirty="0" smtClean="0">
                <a:solidFill>
                  <a:schemeClr val="accent1"/>
                </a:solidFill>
              </a:rPr>
              <a:t>-solution</a:t>
            </a:r>
          </a:p>
          <a:p>
            <a:pPr lvl="1"/>
            <a:r>
              <a:rPr lang="en-US" sz="2400" dirty="0" smtClean="0">
                <a:solidFill>
                  <a:schemeClr val="accent1"/>
                </a:solidFill>
              </a:rPr>
              <a:t>Allows for genomic patient profiling.</a:t>
            </a:r>
            <a:endParaRPr lang="en-US" sz="2400" dirty="0">
              <a:solidFill>
                <a:schemeClr val="accent1"/>
              </a:solidFill>
            </a:endParaRPr>
          </a:p>
          <a:p>
            <a:pPr lvl="2"/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771399"/>
      </p:ext>
    </p:extLst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VX Healthcare Analytics efforts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85991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1"/>
                </a:solidFill>
              </a:rPr>
              <a:t>Cloud offering for Oracle Translational Research Center</a:t>
            </a:r>
          </a:p>
          <a:p>
            <a:pPr lvl="1"/>
            <a:r>
              <a:rPr lang="en-US" sz="2400" dirty="0" smtClean="0">
                <a:solidFill>
                  <a:schemeClr val="accent1"/>
                </a:solidFill>
              </a:rPr>
              <a:t>Combine clinical and genomic data</a:t>
            </a:r>
          </a:p>
          <a:p>
            <a:pPr lvl="2"/>
            <a:r>
              <a:rPr lang="en-US" sz="2400" dirty="0" smtClean="0">
                <a:solidFill>
                  <a:schemeClr val="accent1"/>
                </a:solidFill>
              </a:rPr>
              <a:t>As well as lab results</a:t>
            </a:r>
          </a:p>
          <a:p>
            <a:pPr lvl="2"/>
            <a:r>
              <a:rPr lang="en-US" sz="2400" dirty="0" smtClean="0">
                <a:solidFill>
                  <a:schemeClr val="accent1"/>
                </a:solidFill>
              </a:rPr>
              <a:t>Intervention data</a:t>
            </a:r>
          </a:p>
          <a:p>
            <a:pPr lvl="2"/>
            <a:r>
              <a:rPr lang="en-US" sz="2400" dirty="0" smtClean="0">
                <a:solidFill>
                  <a:schemeClr val="accent1"/>
                </a:solidFill>
              </a:rPr>
              <a:t>Encounter data</a:t>
            </a:r>
          </a:p>
          <a:p>
            <a:pPr lvl="1"/>
            <a:r>
              <a:rPr lang="en-US" sz="2400" dirty="0" smtClean="0">
                <a:solidFill>
                  <a:schemeClr val="accent1"/>
                </a:solidFill>
              </a:rPr>
              <a:t>BI front-end for cohort analyses</a:t>
            </a:r>
          </a:p>
          <a:p>
            <a:pPr lvl="2"/>
            <a:r>
              <a:rPr lang="en-US" sz="2400" dirty="0" smtClean="0">
                <a:solidFill>
                  <a:schemeClr val="accent1"/>
                </a:solidFill>
              </a:rPr>
              <a:t>Custom visualizations based on open-source standards</a:t>
            </a:r>
          </a:p>
          <a:p>
            <a:pPr lvl="1"/>
            <a:r>
              <a:rPr lang="en-US" sz="2400" dirty="0" smtClean="0">
                <a:solidFill>
                  <a:schemeClr val="accent1"/>
                </a:solidFill>
              </a:rPr>
              <a:t>Open platform: connect your own preferred analysis tools</a:t>
            </a:r>
            <a:endParaRPr lang="en-US" sz="2400" dirty="0">
              <a:solidFill>
                <a:schemeClr val="accent1"/>
              </a:solidFill>
            </a:endParaRPr>
          </a:p>
          <a:p>
            <a:pPr lvl="2"/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255671"/>
      </p:ext>
    </p:extLst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xfrm>
            <a:off x="217839" y="2411222"/>
            <a:ext cx="8766378" cy="3684325"/>
          </a:xfrm>
          <a:prstGeom prst="rect">
            <a:avLst/>
          </a:prstGeom>
        </p:spPr>
        <p:txBody>
          <a:bodyPr/>
          <a:lstStyle/>
          <a:p>
            <a:pPr marL="180473" lvl="0" indent="-180473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3EFEC"/>
                </a:solidFill>
              </a:rPr>
              <a:t>Personalized Healthcare = Utopia ?</a:t>
            </a:r>
          </a:p>
          <a:p>
            <a:pPr marL="180473" lvl="0" indent="-180473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3EFEC"/>
                </a:solidFill>
              </a:rPr>
              <a:t>The more we know, the more we know that we don’t know much.</a:t>
            </a:r>
          </a:p>
          <a:p>
            <a:pPr marL="180473" lvl="0" indent="-180473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3EFEC"/>
                </a:solidFill>
              </a:rPr>
              <a:t>We need more (external) data to even come close to personalized diagnoses, let alone personal treatments.</a:t>
            </a:r>
          </a:p>
          <a:p>
            <a:pPr marL="180473" lvl="0" indent="-180473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3EFEC"/>
                </a:solidFill>
              </a:rPr>
              <a:t>patient-profiling is promising from a prediction point of view..</a:t>
            </a:r>
          </a:p>
        </p:txBody>
      </p:sp>
      <p:sp>
        <p:nvSpPr>
          <p:cNvPr id="104" name="Shape 1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Conclusion</a:t>
            </a:r>
          </a:p>
        </p:txBody>
      </p:sp>
    </p:spTree>
  </p:cSld>
  <p:clrMapOvr>
    <a:masterClrMapping/>
  </p:clrMapOvr>
  <p:transition xmlns:p14="http://schemas.microsoft.com/office/powerpoint/2010/main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vraag-620x350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1206500"/>
            <a:ext cx="7874000" cy="4445000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ersonalized-medicine-drug-efficancy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147" y="494288"/>
            <a:ext cx="8295706" cy="5869424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669727" y="285750"/>
            <a:ext cx="7803430" cy="149014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40432">
              <a:defRPr sz="4100">
                <a:solidFill>
                  <a:srgbClr val="F3EFEC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100" dirty="0" err="1" smtClean="0">
                <a:solidFill>
                  <a:srgbClr val="F3EFEC"/>
                </a:solidFill>
              </a:rPr>
              <a:t>M</a:t>
            </a:r>
            <a:r>
              <a:rPr sz="4100" dirty="0" err="1" smtClean="0">
                <a:solidFill>
                  <a:srgbClr val="F3EFEC"/>
                </a:solidFill>
              </a:rPr>
              <a:t>edi</a:t>
            </a:r>
            <a:r>
              <a:rPr lang="nl-NL" sz="4100" dirty="0" smtClean="0">
                <a:solidFill>
                  <a:srgbClr val="F3EFEC"/>
                </a:solidFill>
              </a:rPr>
              <a:t>cal examination</a:t>
            </a:r>
            <a:endParaRPr sz="4100" dirty="0">
              <a:solidFill>
                <a:srgbClr val="F3EFEC"/>
              </a:solidFill>
            </a:endParaRP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669727" y="1821657"/>
            <a:ext cx="4715988" cy="247168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167425" lvl="0" indent="-167425">
              <a:spcBef>
                <a:spcPts val="2600"/>
              </a:spcBef>
              <a:buClr>
                <a:srgbClr val="F3EFEC"/>
              </a:buClr>
              <a:buSzPct val="75000"/>
              <a:buFontTx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personalized healthcare</a:t>
            </a:r>
          </a:p>
          <a:p>
            <a:pPr marL="167425" lvl="0" indent="-167425">
              <a:spcBef>
                <a:spcPts val="2600"/>
              </a:spcBef>
              <a:buClr>
                <a:srgbClr val="F3EFEC"/>
              </a:buClr>
              <a:buSzPct val="75000"/>
              <a:buFontTx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n=1 treatment.</a:t>
            </a:r>
          </a:p>
          <a:p>
            <a:pPr marL="167425" lvl="0" indent="-167425">
              <a:spcBef>
                <a:spcPts val="2600"/>
              </a:spcBef>
              <a:buClr>
                <a:srgbClr val="F3EFEC"/>
              </a:buClr>
              <a:buSzPct val="75000"/>
              <a:buFontTx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shrink cohorts by analyzing more data.</a:t>
            </a:r>
          </a:p>
          <a:p>
            <a:pPr marL="167425" lvl="0" indent="-167425">
              <a:spcBef>
                <a:spcPts val="2600"/>
              </a:spcBef>
              <a:buClr>
                <a:srgbClr val="F3EFEC"/>
              </a:buClr>
              <a:buSzPct val="75000"/>
              <a:buFontTx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patient-profiling</a:t>
            </a:r>
          </a:p>
        </p:txBody>
      </p:sp>
      <p:pic>
        <p:nvPicPr>
          <p:cNvPr id="58" name="image24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8549" y="2755900"/>
            <a:ext cx="3255251" cy="21693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3EFEC"/>
                </a:solidFill>
              </a:rPr>
              <a:t>Unique Identifier</a:t>
            </a:r>
          </a:p>
        </p:txBody>
      </p:sp>
      <p:pic>
        <p:nvPicPr>
          <p:cNvPr id="61" name="chrom01big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7221" y="96652"/>
            <a:ext cx="3697243" cy="6651711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human_chromosomes_color_enhanced_scanning_electron_micrograph_sem_of_a_human_chromosomes_a_chr_BA2187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1260" y="1210865"/>
            <a:ext cx="7381432" cy="4436354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 advClick="0" advTm="1000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dna_model_double_helix_2560x1600_1517417497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31167" y="-7679"/>
            <a:ext cx="11103967" cy="6939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human_chromosomes_color_enhanced_scanning_electron_micrograph_sem_of_a_human_chromosomes_a_chr_BA2187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1878" y="350873"/>
            <a:ext cx="3098751" cy="1862397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sp>
        <p:nvSpPr>
          <p:cNvPr id="69" name="Shape 69"/>
          <p:cNvSpPr/>
          <p:nvPr/>
        </p:nvSpPr>
        <p:spPr>
          <a:xfrm>
            <a:off x="738704" y="2708278"/>
            <a:ext cx="5120345" cy="204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0473" lvl="0" indent="-180473"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A9A9A9"/>
                </a:solidFill>
              </a:rPr>
              <a:t>3.2 billion bases</a:t>
            </a:r>
          </a:p>
          <a:p>
            <a:pPr marL="561473" lvl="1" indent="-180473"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A9A9A9"/>
                </a:solidFill>
              </a:rPr>
              <a:t>ACTG</a:t>
            </a:r>
          </a:p>
          <a:p>
            <a:pPr marL="561473" lvl="1" indent="-180473">
              <a:buSzPct val="100000"/>
              <a:buChar char="•"/>
              <a:defRPr>
                <a:solidFill>
                  <a:srgbClr val="000000"/>
                </a:solidFill>
              </a:defRPr>
            </a:pPr>
            <a:endParaRPr>
              <a:solidFill>
                <a:srgbClr val="A9A9A9"/>
              </a:solidFill>
            </a:endParaRPr>
          </a:p>
          <a:p>
            <a:pPr marL="180473" lvl="0" indent="-180473"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A9A9A9"/>
                </a:solidFill>
              </a:rPr>
              <a:t>2 TB raw data</a:t>
            </a:r>
          </a:p>
          <a:p>
            <a:pPr lvl="0">
              <a:defRPr>
                <a:solidFill>
                  <a:srgbClr val="000000"/>
                </a:solidFill>
              </a:defRPr>
            </a:pPr>
            <a:endParaRPr>
              <a:solidFill>
                <a:srgbClr val="A9A9A9"/>
              </a:solidFill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endParaRPr>
              <a:solidFill>
                <a:srgbClr val="A9A9A9"/>
              </a:solidFill>
            </a:endParaRPr>
          </a:p>
          <a:p>
            <a:pPr marL="180473" lvl="0" indent="-180473"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A9A9A9"/>
                </a:solidFill>
              </a:rPr>
              <a:t>comparisons: enormous amounts of data</a:t>
            </a:r>
          </a:p>
        </p:txBody>
      </p:sp>
    </p:spTree>
  </p:cSld>
  <p:clrMapOvr>
    <a:masterClrMapping/>
  </p:clrMapOvr>
  <p:transition xmlns:p14="http://schemas.microsoft.com/office/powerpoint/2010/main" spd="med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tptw8b36-1344231870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510" y="1382379"/>
            <a:ext cx="8422980" cy="4093242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130" y="317292"/>
            <a:ext cx="8263740" cy="6223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10000"/>
      </a:dk1>
      <a:lt1>
        <a:srgbClr val="F3EFEC"/>
      </a:lt1>
      <a:dk2>
        <a:srgbClr val="A7A7A7"/>
      </a:dk2>
      <a:lt2>
        <a:srgbClr val="535353"/>
      </a:lt2>
      <a:accent1>
        <a:srgbClr val="F3EFEC"/>
      </a:accent1>
      <a:accent2>
        <a:srgbClr val="888684"/>
      </a:accent2>
      <a:accent3>
        <a:srgbClr val="686765"/>
      </a:accent3>
      <a:accent4>
        <a:srgbClr val="494847"/>
      </a:accent4>
      <a:accent5>
        <a:srgbClr val="292928"/>
      </a:accent5>
      <a:accent6>
        <a:srgbClr val="0A0A09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3EFEC"/>
        </a:solidFill>
        <a:ln w="25400" cap="flat">
          <a:solidFill>
            <a:srgbClr val="F3EFEC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10000"/>
            </a:solidFill>
            <a:effectLst/>
            <a:uFillTx/>
            <a:latin typeface="DINPro-Medium"/>
            <a:ea typeface="DINPro-Medium"/>
            <a:cs typeface="DINPro-Medium"/>
            <a:sym typeface="DINPro-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3EFEC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10000"/>
            </a:solidFill>
            <a:effectLst/>
            <a:uFillTx/>
            <a:latin typeface="DINPro-Medium"/>
            <a:ea typeface="DINPro-Medium"/>
            <a:cs typeface="DINPro-Medium"/>
            <a:sym typeface="DINPro-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3EFEC"/>
      </a:accent1>
      <a:accent2>
        <a:srgbClr val="888684"/>
      </a:accent2>
      <a:accent3>
        <a:srgbClr val="686765"/>
      </a:accent3>
      <a:accent4>
        <a:srgbClr val="494847"/>
      </a:accent4>
      <a:accent5>
        <a:srgbClr val="292928"/>
      </a:accent5>
      <a:accent6>
        <a:srgbClr val="0A0A09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3EFEC"/>
        </a:solidFill>
        <a:ln w="25400" cap="flat">
          <a:solidFill>
            <a:srgbClr val="F3EFEC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10000"/>
            </a:solidFill>
            <a:effectLst/>
            <a:uFillTx/>
            <a:latin typeface="DINPro-Medium"/>
            <a:ea typeface="DINPro-Medium"/>
            <a:cs typeface="DINPro-Medium"/>
            <a:sym typeface="DINPro-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3EFEC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10000"/>
            </a:solidFill>
            <a:effectLst/>
            <a:uFillTx/>
            <a:latin typeface="DINPro-Medium"/>
            <a:ea typeface="DINPro-Medium"/>
            <a:cs typeface="DINPro-Medium"/>
            <a:sym typeface="DINPro-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420</Words>
  <Application>Microsoft Macintosh PowerPoint</Application>
  <PresentationFormat>On-screen Show (4:3)</PresentationFormat>
  <Paragraphs>87</Paragraphs>
  <Slides>25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Default</vt:lpstr>
      <vt:lpstr>Patient profiling: Big Data’s impact on Healthcare</vt:lpstr>
      <vt:lpstr>Speaker Bio - René Kuipers</vt:lpstr>
      <vt:lpstr>PowerPoint Presentation</vt:lpstr>
      <vt:lpstr>Medical examination</vt:lpstr>
      <vt:lpstr>Unique Identifier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share more with our ‘followers’ than we do with our doctors…</vt:lpstr>
      <vt:lpstr>PowerPoint Presentation</vt:lpstr>
      <vt:lpstr>PowerPoint Presentation</vt:lpstr>
      <vt:lpstr>Oracle’s efforts</vt:lpstr>
      <vt:lpstr>Oracle’s efforts</vt:lpstr>
      <vt:lpstr>VX Healthcare Analytics efforts</vt:lpstr>
      <vt:lpstr>VX Healthcare Analytics efforts</vt:lpstr>
      <vt:lpstr>Conclusion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Patient profiling: Big Data’s impact on Healthcare</dc:title>
  <cp:lastModifiedBy>Rene Kuipers</cp:lastModifiedBy>
  <cp:revision>5</cp:revision>
  <dcterms:modified xsi:type="dcterms:W3CDTF">2014-11-26T10:33:39Z</dcterms:modified>
</cp:coreProperties>
</file>